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6"/>
  </p:notesMasterIdLst>
  <p:handoutMasterIdLst>
    <p:handoutMasterId r:id="rId17"/>
  </p:handoutMasterIdLst>
  <p:sldIdLst>
    <p:sldId id="256" r:id="rId2"/>
    <p:sldId id="288" r:id="rId3"/>
    <p:sldId id="289" r:id="rId4"/>
    <p:sldId id="257" r:id="rId5"/>
    <p:sldId id="283" r:id="rId6"/>
    <p:sldId id="258" r:id="rId7"/>
    <p:sldId id="290" r:id="rId8"/>
    <p:sldId id="287" r:id="rId9"/>
    <p:sldId id="268" r:id="rId10"/>
    <p:sldId id="265" r:id="rId11"/>
    <p:sldId id="285" r:id="rId12"/>
    <p:sldId id="284" r:id="rId13"/>
    <p:sldId id="269" r:id="rId14"/>
    <p:sldId id="282" r:id="rId15"/>
  </p:sldIdLst>
  <p:sldSz cx="12192000" cy="6858000"/>
  <p:notesSz cx="6858000" cy="9144000"/>
  <p:embeddedFontLst>
    <p:embeddedFont>
      <p:font typeface="Nunito Sans" pitchFamily="2" charset="0"/>
      <p:regular r:id="rId18"/>
      <p:bold r:id="rId19"/>
      <p:italic r:id="rId20"/>
      <p:boldItalic r:id="rId21"/>
    </p:embeddedFont>
    <p:embeddedFont>
      <p:font typeface="Nunito Sans ExtraLight" pitchFamily="2" charset="0"/>
      <p:regular r:id="rId22"/>
      <p:italic r:id="rId23"/>
    </p:embeddedFont>
    <p:embeddedFont>
      <p:font typeface="Nunito Sans SemiBold" pitchFamily="2" charset="0"/>
      <p:regular r:id="rId24"/>
      <p:bold r:id="rId25"/>
      <p:italic r:id="rId26"/>
      <p:boldItalic r:id="rId27"/>
    </p:embeddedFont>
  </p:embeddedFontLst>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showGuides="1">
      <p:cViewPr varScale="1">
        <p:scale>
          <a:sx n="101" d="100"/>
          <a:sy n="101" d="100"/>
        </p:scale>
        <p:origin x="666" y="108"/>
      </p:cViewPr>
      <p:guideLst>
        <p:guide pos="3840"/>
        <p:guide orient="horz" pos="2160"/>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596B87-9FC5-204C-816B-4EE0E54010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2C637F-2AD8-AF45-9400-4C0412CBC4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D8459-82CB-3042-ADAD-80B4283D8ACC}" type="datetimeFigureOut">
              <a:rPr lang="en-US" smtClean="0"/>
              <a:t>12/3/2024</a:t>
            </a:fld>
            <a:endParaRPr lang="en-US"/>
          </a:p>
        </p:txBody>
      </p:sp>
      <p:sp>
        <p:nvSpPr>
          <p:cNvPr id="4" name="Footer Placeholder 3">
            <a:extLst>
              <a:ext uri="{FF2B5EF4-FFF2-40B4-BE49-F238E27FC236}">
                <a16:creationId xmlns:a16="http://schemas.microsoft.com/office/drawing/2014/main" id="{2DBDC464-42F0-5149-80BF-F76C1B1680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FE7933-B922-E04C-898C-4E752501A4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D9771E-04D4-2041-BAA5-E996EEBB9FA2}" type="slidenum">
              <a:rPr lang="en-US" smtClean="0"/>
              <a:t>‹nº›</a:t>
            </a:fld>
            <a:endParaRPr lang="en-US"/>
          </a:p>
        </p:txBody>
      </p:sp>
    </p:spTree>
    <p:extLst>
      <p:ext uri="{BB962C8B-B14F-4D97-AF65-F5344CB8AC3E}">
        <p14:creationId xmlns:p14="http://schemas.microsoft.com/office/powerpoint/2010/main" val="107464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4F0F1-A174-804A-A062-9B159DBEA520}"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1693A-08E0-3F45-A600-1056D988AA32}" type="slidenum">
              <a:rPr lang="en-US" smtClean="0"/>
              <a:t>‹nº›</a:t>
            </a:fld>
            <a:endParaRPr lang="en-US"/>
          </a:p>
        </p:txBody>
      </p:sp>
    </p:spTree>
    <p:extLst>
      <p:ext uri="{BB962C8B-B14F-4D97-AF65-F5344CB8AC3E}">
        <p14:creationId xmlns:p14="http://schemas.microsoft.com/office/powerpoint/2010/main" val="214395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1693A-08E0-3F45-A600-1056D988AA32}" type="slidenum">
              <a:rPr lang="en-US" smtClean="0"/>
              <a:t>9</a:t>
            </a:fld>
            <a:endParaRPr lang="en-US"/>
          </a:p>
        </p:txBody>
      </p:sp>
    </p:spTree>
    <p:extLst>
      <p:ext uri="{BB962C8B-B14F-4D97-AF65-F5344CB8AC3E}">
        <p14:creationId xmlns:p14="http://schemas.microsoft.com/office/powerpoint/2010/main" val="163321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1693A-08E0-3F45-A600-1056D988AA32}" type="slidenum">
              <a:rPr lang="en-US" smtClean="0"/>
              <a:t>10</a:t>
            </a:fld>
            <a:endParaRPr lang="en-US"/>
          </a:p>
        </p:txBody>
      </p:sp>
    </p:spTree>
    <p:extLst>
      <p:ext uri="{BB962C8B-B14F-4D97-AF65-F5344CB8AC3E}">
        <p14:creationId xmlns:p14="http://schemas.microsoft.com/office/powerpoint/2010/main" val="7735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1693A-08E0-3F45-A600-1056D988AA32}" type="slidenum">
              <a:rPr lang="en-US" smtClean="0"/>
              <a:t>11</a:t>
            </a:fld>
            <a:endParaRPr lang="en-US"/>
          </a:p>
        </p:txBody>
      </p:sp>
    </p:spTree>
    <p:extLst>
      <p:ext uri="{BB962C8B-B14F-4D97-AF65-F5344CB8AC3E}">
        <p14:creationId xmlns:p14="http://schemas.microsoft.com/office/powerpoint/2010/main" val="1093532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 big le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CB39-BA39-0149-B5BC-166ABD1D1D96}"/>
              </a:ext>
            </a:extLst>
          </p:cNvPr>
          <p:cNvSpPr>
            <a:spLocks noGrp="1"/>
          </p:cNvSpPr>
          <p:nvPr>
            <p:ph type="ctrTitle" hasCustomPrompt="1"/>
          </p:nvPr>
        </p:nvSpPr>
        <p:spPr>
          <a:xfrm>
            <a:off x="515938" y="1122363"/>
            <a:ext cx="4994213" cy="2387600"/>
          </a:xfrm>
        </p:spPr>
        <p:txBody>
          <a:bodyPr lIns="0" rIns="0" anchor="b">
            <a:normAutofit/>
          </a:bodyPr>
          <a:lstStyle>
            <a:lvl1pPr algn="l">
              <a:defRPr sz="4800">
                <a:solidFill>
                  <a:schemeClr val="tx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F679D143-814B-554B-8915-CE928F0ABC93}"/>
              </a:ext>
            </a:extLst>
          </p:cNvPr>
          <p:cNvSpPr>
            <a:spLocks noGrp="1"/>
          </p:cNvSpPr>
          <p:nvPr>
            <p:ph type="subTitle" idx="1"/>
          </p:nvPr>
        </p:nvSpPr>
        <p:spPr>
          <a:xfrm>
            <a:off x="515938" y="3602038"/>
            <a:ext cx="4431843" cy="1136217"/>
          </a:xfrm>
        </p:spPr>
        <p:txBody>
          <a:bodyPr lIns="0" rIns="0">
            <a:normAutofit/>
          </a:bodyPr>
          <a:lstStyle>
            <a:lvl1pPr marL="0" indent="0" algn="l">
              <a:buNone/>
              <a:defRPr sz="3600" b="0" i="0">
                <a:solidFill>
                  <a:schemeClr val="accent3"/>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34AB134-B5AF-7343-B21D-AFAD5E957A52}"/>
              </a:ext>
            </a:extLst>
          </p:cNvPr>
          <p:cNvSpPr>
            <a:spLocks noGrp="1"/>
          </p:cNvSpPr>
          <p:nvPr>
            <p:ph type="dt" sz="half" idx="10"/>
          </p:nvPr>
        </p:nvSpPr>
        <p:spPr>
          <a:xfrm>
            <a:off x="8932862" y="522643"/>
            <a:ext cx="2743200" cy="365125"/>
          </a:xfrm>
        </p:spPr>
        <p:txBody>
          <a:bodyPr/>
          <a:lstStyle>
            <a:lvl1pPr algn="r">
              <a:defRPr>
                <a:solidFill>
                  <a:schemeClr val="bg1"/>
                </a:solidFill>
              </a:defRPr>
            </a:lvl1pPr>
          </a:lstStyle>
          <a:p>
            <a:fld id="{4A60F4AC-3B06-2F44-819D-66D9EEAD78E8}" type="datetimeFigureOut">
              <a:rPr lang="en-US" smtClean="0"/>
              <a:pPr/>
              <a:t>12/3/2024</a:t>
            </a:fld>
            <a:endParaRPr lang="en-US" dirty="0"/>
          </a:p>
        </p:txBody>
      </p:sp>
      <p:sp>
        <p:nvSpPr>
          <p:cNvPr id="5" name="Footer Placeholder 4">
            <a:extLst>
              <a:ext uri="{FF2B5EF4-FFF2-40B4-BE49-F238E27FC236}">
                <a16:creationId xmlns:a16="http://schemas.microsoft.com/office/drawing/2014/main" id="{91A68A0A-ECE9-8946-A565-E7E1AD7FED37}"/>
              </a:ext>
            </a:extLst>
          </p:cNvPr>
          <p:cNvSpPr>
            <a:spLocks noGrp="1"/>
          </p:cNvSpPr>
          <p:nvPr>
            <p:ph type="ftr" sz="quarter" idx="11"/>
          </p:nvPr>
        </p:nvSpPr>
        <p:spPr>
          <a:xfrm>
            <a:off x="3975209" y="6394351"/>
            <a:ext cx="4114800" cy="365125"/>
          </a:xfrm>
        </p:spPr>
        <p:txBody>
          <a:bodyPr/>
          <a:lstStyle>
            <a:lvl1pPr algn="ctr">
              <a:defRPr>
                <a:solidFill>
                  <a:schemeClr val="bg1"/>
                </a:solidFill>
              </a:defRPr>
            </a:lvl1pPr>
          </a:lstStyle>
          <a:p>
            <a:endParaRPr lang="en-US" dirty="0"/>
          </a:p>
        </p:txBody>
      </p:sp>
      <p:pic>
        <p:nvPicPr>
          <p:cNvPr id="10" name="Picture 9" descr="A purple letters on a black background&#10;&#10;Description automatically generated">
            <a:extLst>
              <a:ext uri="{FF2B5EF4-FFF2-40B4-BE49-F238E27FC236}">
                <a16:creationId xmlns:a16="http://schemas.microsoft.com/office/drawing/2014/main" id="{395D2769-F308-9642-ACBA-FA7AD4FDAB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pic>
        <p:nvPicPr>
          <p:cNvPr id="9" name="Picture 8" descr="A number two with orange and purple lines&#10;&#10;Description automatically generated">
            <a:extLst>
              <a:ext uri="{FF2B5EF4-FFF2-40B4-BE49-F238E27FC236}">
                <a16:creationId xmlns:a16="http://schemas.microsoft.com/office/drawing/2014/main" id="{F5E92AEA-1585-3041-8287-761CC30F27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spTree>
    <p:extLst>
      <p:ext uri="{BB962C8B-B14F-4D97-AF65-F5344CB8AC3E}">
        <p14:creationId xmlns:p14="http://schemas.microsoft.com/office/powerpoint/2010/main" val="4176082399"/>
      </p:ext>
    </p:extLst>
  </p:cSld>
  <p:clrMapOvr>
    <a:masterClrMapping/>
  </p:clrMapOvr>
  <p:extLst>
    <p:ext uri="{DCECCB84-F9BA-43D5-87BE-67443E8EF086}">
      <p15:sldGuideLst xmlns:p15="http://schemas.microsoft.com/office/powerpoint/2012/main">
        <p15:guide id="1" pos="347" userDrawn="1">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userDrawn="1">
          <p15:clr>
            <a:srgbClr val="FBAE40"/>
          </p15:clr>
        </p15:guide>
        <p15:guide id="8" orient="horz" pos="6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HAPTER">
    <p:bg>
      <p:bgPr>
        <a:solidFill>
          <a:schemeClr val="bg1"/>
        </a:solid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C235C333-1DCB-9E41-AD55-02B46A787B5B}"/>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19" name="Content Placeholder 2">
            <a:extLst>
              <a:ext uri="{FF2B5EF4-FFF2-40B4-BE49-F238E27FC236}">
                <a16:creationId xmlns:a16="http://schemas.microsoft.com/office/drawing/2014/main" id="{D5B9A694-5A8E-EE47-8ACB-DA5585B5A194}"/>
              </a:ext>
            </a:extLst>
          </p:cNvPr>
          <p:cNvSpPr>
            <a:spLocks noGrp="1"/>
          </p:cNvSpPr>
          <p:nvPr>
            <p:ph idx="14"/>
          </p:nvPr>
        </p:nvSpPr>
        <p:spPr>
          <a:xfrm>
            <a:off x="6419850" y="2448229"/>
            <a:ext cx="5218634" cy="3631581"/>
          </a:xfrm>
        </p:spPr>
        <p:txBody>
          <a:bodyPr lIns="0" rIns="0"/>
          <a:lstStyle>
            <a:lvl1pPr>
              <a:defRPr sz="1800"/>
            </a:lvl1pPr>
            <a:lvl2pPr>
              <a:defRPr sz="16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4" name="Title 1">
            <a:extLst>
              <a:ext uri="{FF2B5EF4-FFF2-40B4-BE49-F238E27FC236}">
                <a16:creationId xmlns:a16="http://schemas.microsoft.com/office/drawing/2014/main" id="{DD0A7450-0BF9-7062-4D86-6A3439D6AA2F}"/>
              </a:ext>
            </a:extLst>
          </p:cNvPr>
          <p:cNvSpPr>
            <a:spLocks noGrp="1"/>
          </p:cNvSpPr>
          <p:nvPr>
            <p:ph type="title"/>
          </p:nvPr>
        </p:nvSpPr>
        <p:spPr>
          <a:xfrm>
            <a:off x="567552" y="1173931"/>
            <a:ext cx="7377040" cy="365125"/>
          </a:xfrm>
        </p:spPr>
        <p:txBody>
          <a:bodyPr lIns="0" rIns="90000">
            <a:noAutofit/>
          </a:bodyPr>
          <a:lstStyle>
            <a:lvl1pPr algn="l">
              <a:defRPr sz="3200"/>
            </a:lvl1pPr>
          </a:lstStyle>
          <a:p>
            <a:r>
              <a:rPr lang="en-US" dirty="0"/>
              <a:t>Click to edit Master title style</a:t>
            </a:r>
          </a:p>
        </p:txBody>
      </p:sp>
      <p:sp>
        <p:nvSpPr>
          <p:cNvPr id="5" name="Content Placeholder 2">
            <a:extLst>
              <a:ext uri="{FF2B5EF4-FFF2-40B4-BE49-F238E27FC236}">
                <a16:creationId xmlns:a16="http://schemas.microsoft.com/office/drawing/2014/main" id="{0905B31F-9690-DC3C-733D-F75F0183A13C}"/>
              </a:ext>
            </a:extLst>
          </p:cNvPr>
          <p:cNvSpPr>
            <a:spLocks noGrp="1"/>
          </p:cNvSpPr>
          <p:nvPr>
            <p:ph idx="1"/>
          </p:nvPr>
        </p:nvSpPr>
        <p:spPr>
          <a:xfrm>
            <a:off x="553516" y="2470067"/>
            <a:ext cx="5233509" cy="3609743"/>
          </a:xfrm>
        </p:spPr>
        <p:txBody>
          <a:bodyPr lIns="0" rIns="0"/>
          <a:lstStyle>
            <a:lvl1pPr>
              <a:defRPr sz="1800"/>
            </a:lvl1pPr>
            <a:lvl2pPr>
              <a:defRPr sz="16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6" name="Subtitle 2">
            <a:extLst>
              <a:ext uri="{FF2B5EF4-FFF2-40B4-BE49-F238E27FC236}">
                <a16:creationId xmlns:a16="http://schemas.microsoft.com/office/drawing/2014/main" id="{95A28F10-E8A0-A0B6-3FFF-FC16F9DC0925}"/>
              </a:ext>
            </a:extLst>
          </p:cNvPr>
          <p:cNvSpPr>
            <a:spLocks noGrp="1"/>
          </p:cNvSpPr>
          <p:nvPr>
            <p:ph type="subTitle" idx="13"/>
          </p:nvPr>
        </p:nvSpPr>
        <p:spPr>
          <a:xfrm>
            <a:off x="563389" y="1688658"/>
            <a:ext cx="4456895" cy="461287"/>
          </a:xfrm>
        </p:spPr>
        <p:txBody>
          <a:bodyPr lIns="0" rIns="90000">
            <a:noAutofit/>
          </a:bodyPr>
          <a:lstStyle>
            <a:lvl1pPr marL="0" indent="0" algn="l">
              <a:buNone/>
              <a:defRPr sz="2000" b="1" i="0">
                <a:solidFill>
                  <a:schemeClr val="accent3"/>
                </a:solidFill>
                <a:latin typeface="Nunito Sa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lide Number Placeholder 5">
            <a:extLst>
              <a:ext uri="{FF2B5EF4-FFF2-40B4-BE49-F238E27FC236}">
                <a16:creationId xmlns:a16="http://schemas.microsoft.com/office/drawing/2014/main" id="{62BF3CC7-44E5-8E42-A100-D9A2DB0F9B71}"/>
              </a:ext>
            </a:extLst>
          </p:cNvPr>
          <p:cNvSpPr>
            <a:spLocks noGrp="1"/>
          </p:cNvSpPr>
          <p:nvPr>
            <p:ph type="sldNum" sz="quarter" idx="12"/>
          </p:nvPr>
        </p:nvSpPr>
        <p:spPr>
          <a:xfrm>
            <a:off x="11046650" y="6272195"/>
            <a:ext cx="557975" cy="365125"/>
          </a:xfrm>
        </p:spPr>
        <p:txBody>
          <a:bodyPr/>
          <a:lstStyle>
            <a:lvl1pPr algn="ctr">
              <a:defRPr/>
            </a:lvl1pPr>
          </a:lstStyle>
          <a:p>
            <a:fld id="{289EFC57-DDF7-3540-B39C-1F6C6658FAE4}" type="slidenum">
              <a:rPr lang="en-US" smtClean="0"/>
              <a:pPr/>
              <a:t>‹nº›</a:t>
            </a:fld>
            <a:endParaRPr lang="en-US" dirty="0"/>
          </a:p>
        </p:txBody>
      </p:sp>
      <p:pic>
        <p:nvPicPr>
          <p:cNvPr id="12" name="Picture 11" descr="A number two with orange and purple lines&#10;&#10;Description automatically generated">
            <a:extLst>
              <a:ext uri="{FF2B5EF4-FFF2-40B4-BE49-F238E27FC236}">
                <a16:creationId xmlns:a16="http://schemas.microsoft.com/office/drawing/2014/main" id="{E73B7BC2-358F-F44E-98C0-44DD58879C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14" name="Picture 13" descr="A purple letters on a black background&#10;&#10;Description automatically generated">
            <a:extLst>
              <a:ext uri="{FF2B5EF4-FFF2-40B4-BE49-F238E27FC236}">
                <a16:creationId xmlns:a16="http://schemas.microsoft.com/office/drawing/2014/main" id="{03D97777-7DD4-E048-AA2E-DFCB423D61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1057694524"/>
      </p:ext>
    </p:extLst>
  </p:cSld>
  <p:clrMapOvr>
    <a:masterClrMapping/>
  </p:clrMapOvr>
  <p:extLst>
    <p:ext uri="{DCECCB84-F9BA-43D5-87BE-67443E8EF086}">
      <p15:sldGuideLst xmlns:p15="http://schemas.microsoft.com/office/powerpoint/2012/main">
        <p15:guide id="1" pos="347">
          <p15:clr>
            <a:srgbClr val="FBAE40"/>
          </p15:clr>
        </p15:guide>
        <p15:guide id="2" orient="horz" pos="300" userDrawn="1">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guide id="8" pos="3636" userDrawn="1">
          <p15:clr>
            <a:srgbClr val="FBAE40"/>
          </p15:clr>
        </p15:guide>
        <p15:guide id="9" pos="4044" userDrawn="1">
          <p15:clr>
            <a:srgbClr val="FBAE40"/>
          </p15:clr>
        </p15:guide>
        <p15:guide id="10" orient="horz" pos="383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8ECD90-9CB7-954B-A2DA-06F494E8D39C}"/>
              </a:ext>
            </a:extLst>
          </p:cNvPr>
          <p:cNvSpPr>
            <a:spLocks noGrp="1"/>
          </p:cNvSpPr>
          <p:nvPr>
            <p:ph type="title"/>
          </p:nvPr>
        </p:nvSpPr>
        <p:spPr>
          <a:xfrm>
            <a:off x="567552" y="1173931"/>
            <a:ext cx="5528448" cy="365125"/>
          </a:xfrm>
        </p:spPr>
        <p:txBody>
          <a:bodyPr lIns="0" rIns="90000">
            <a:noAutofit/>
          </a:bodyPr>
          <a:lstStyle>
            <a:lvl1pPr algn="l">
              <a:defRPr sz="3200"/>
            </a:lvl1pPr>
          </a:lstStyle>
          <a:p>
            <a:r>
              <a:rPr lang="en-US" dirty="0"/>
              <a:t>Click to edit Master title style</a:t>
            </a:r>
          </a:p>
        </p:txBody>
      </p:sp>
      <p:sp>
        <p:nvSpPr>
          <p:cNvPr id="10" name="Content Placeholder 2">
            <a:extLst>
              <a:ext uri="{FF2B5EF4-FFF2-40B4-BE49-F238E27FC236}">
                <a16:creationId xmlns:a16="http://schemas.microsoft.com/office/drawing/2014/main" id="{7834D629-58A1-FA40-AEC4-4008B9968010}"/>
              </a:ext>
            </a:extLst>
          </p:cNvPr>
          <p:cNvSpPr>
            <a:spLocks noGrp="1"/>
          </p:cNvSpPr>
          <p:nvPr>
            <p:ph idx="1"/>
          </p:nvPr>
        </p:nvSpPr>
        <p:spPr>
          <a:xfrm>
            <a:off x="553516" y="2470067"/>
            <a:ext cx="5233509" cy="3609743"/>
          </a:xfrm>
        </p:spPr>
        <p:txBody>
          <a:bodyPr lIns="0" rIns="0"/>
          <a:lstStyle>
            <a:lvl1pPr>
              <a:defRPr sz="1800"/>
            </a:lvl1pPr>
            <a:lvl2pPr>
              <a:defRPr sz="16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14" name="Subtitle 2">
            <a:extLst>
              <a:ext uri="{FF2B5EF4-FFF2-40B4-BE49-F238E27FC236}">
                <a16:creationId xmlns:a16="http://schemas.microsoft.com/office/drawing/2014/main" id="{E8D85DB9-29C1-7048-972C-FB5B819AB143}"/>
              </a:ext>
            </a:extLst>
          </p:cNvPr>
          <p:cNvSpPr>
            <a:spLocks noGrp="1"/>
          </p:cNvSpPr>
          <p:nvPr>
            <p:ph type="subTitle" idx="13"/>
          </p:nvPr>
        </p:nvSpPr>
        <p:spPr>
          <a:xfrm>
            <a:off x="563389" y="1688658"/>
            <a:ext cx="4456895" cy="461287"/>
          </a:xfrm>
        </p:spPr>
        <p:txBody>
          <a:bodyPr lIns="0" rIns="90000">
            <a:noAutofit/>
          </a:bodyPr>
          <a:lstStyle>
            <a:lvl1pPr marL="0" indent="0" algn="l">
              <a:buNone/>
              <a:defRPr sz="2000" b="1" i="0">
                <a:solidFill>
                  <a:schemeClr val="accent3"/>
                </a:solidFill>
                <a:latin typeface="Nunito Sa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4">
            <a:extLst>
              <a:ext uri="{FF2B5EF4-FFF2-40B4-BE49-F238E27FC236}">
                <a16:creationId xmlns:a16="http://schemas.microsoft.com/office/drawing/2014/main" id="{C235C333-1DCB-9E41-AD55-02B46A787B5B}"/>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3" name="Picture Placeholder 2">
            <a:extLst>
              <a:ext uri="{FF2B5EF4-FFF2-40B4-BE49-F238E27FC236}">
                <a16:creationId xmlns:a16="http://schemas.microsoft.com/office/drawing/2014/main" id="{36CB657A-AEF4-774B-857C-B7FAA9F8170B}"/>
              </a:ext>
            </a:extLst>
          </p:cNvPr>
          <p:cNvSpPr>
            <a:spLocks noGrp="1"/>
          </p:cNvSpPr>
          <p:nvPr>
            <p:ph type="pic" sz="quarter" idx="14"/>
          </p:nvPr>
        </p:nvSpPr>
        <p:spPr>
          <a:xfrm>
            <a:off x="6419849" y="1192428"/>
            <a:ext cx="5233509" cy="4616035"/>
          </a:xfrm>
        </p:spPr>
        <p:txBody>
          <a:bodyPr/>
          <a:lstStyle/>
          <a:p>
            <a:endParaRPr lang="en-US"/>
          </a:p>
        </p:txBody>
      </p:sp>
      <p:sp>
        <p:nvSpPr>
          <p:cNvPr id="17" name="Content Placeholder 2">
            <a:extLst>
              <a:ext uri="{FF2B5EF4-FFF2-40B4-BE49-F238E27FC236}">
                <a16:creationId xmlns:a16="http://schemas.microsoft.com/office/drawing/2014/main" id="{79A58B7E-730B-0D44-9D65-ACD042FC1F19}"/>
              </a:ext>
            </a:extLst>
          </p:cNvPr>
          <p:cNvSpPr>
            <a:spLocks noGrp="1"/>
          </p:cNvSpPr>
          <p:nvPr>
            <p:ph idx="15"/>
          </p:nvPr>
        </p:nvSpPr>
        <p:spPr>
          <a:xfrm>
            <a:off x="6419850" y="5918346"/>
            <a:ext cx="4187770" cy="222613"/>
          </a:xfrm>
        </p:spPr>
        <p:txBody>
          <a:bodyPr lIns="0" rIns="0">
            <a:normAutofit/>
          </a:bodyPr>
          <a:lstStyle>
            <a:lvl1pPr marL="0" indent="0">
              <a:buNone/>
              <a:defRPr sz="900"/>
            </a:lvl1pPr>
            <a:lvl2pPr>
              <a:defRPr sz="1600"/>
            </a:lvl2pPr>
            <a:lvl3pPr>
              <a:defRPr sz="1200"/>
            </a:lvl3pPr>
          </a:lstStyle>
          <a:p>
            <a:pPr lvl="0"/>
            <a:r>
              <a:rPr lang="en-US" dirty="0"/>
              <a:t>Click to edit Master text style</a:t>
            </a:r>
          </a:p>
        </p:txBody>
      </p:sp>
      <p:sp>
        <p:nvSpPr>
          <p:cNvPr id="12" name="Slide Number Placeholder 5">
            <a:extLst>
              <a:ext uri="{FF2B5EF4-FFF2-40B4-BE49-F238E27FC236}">
                <a16:creationId xmlns:a16="http://schemas.microsoft.com/office/drawing/2014/main" id="{5DE2CEE5-6145-124F-8DC8-B602FDE9245A}"/>
              </a:ext>
            </a:extLst>
          </p:cNvPr>
          <p:cNvSpPr>
            <a:spLocks noGrp="1"/>
          </p:cNvSpPr>
          <p:nvPr>
            <p:ph type="sldNum" sz="quarter" idx="12"/>
          </p:nvPr>
        </p:nvSpPr>
        <p:spPr>
          <a:xfrm>
            <a:off x="11046650" y="6272195"/>
            <a:ext cx="557975" cy="365125"/>
          </a:xfrm>
        </p:spPr>
        <p:txBody>
          <a:bodyPr/>
          <a:lstStyle>
            <a:lvl1pPr algn="ctr">
              <a:defRPr/>
            </a:lvl1pPr>
          </a:lstStyle>
          <a:p>
            <a:fld id="{289EFC57-DDF7-3540-B39C-1F6C6658FAE4}" type="slidenum">
              <a:rPr lang="en-US" smtClean="0"/>
              <a:pPr/>
              <a:t>‹nº›</a:t>
            </a:fld>
            <a:endParaRPr lang="en-US" dirty="0"/>
          </a:p>
        </p:txBody>
      </p:sp>
      <p:pic>
        <p:nvPicPr>
          <p:cNvPr id="16" name="Picture 15" descr="A purple letters on a black background&#10;&#10;Description automatically generated">
            <a:extLst>
              <a:ext uri="{FF2B5EF4-FFF2-40B4-BE49-F238E27FC236}">
                <a16:creationId xmlns:a16="http://schemas.microsoft.com/office/drawing/2014/main" id="{32AC2476-7594-2643-A9DC-AD53EAEE6C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pic>
        <p:nvPicPr>
          <p:cNvPr id="18" name="Picture 17" descr="A black and white logo&#10;&#10;Description automatically generated">
            <a:extLst>
              <a:ext uri="{FF2B5EF4-FFF2-40B4-BE49-F238E27FC236}">
                <a16:creationId xmlns:a16="http://schemas.microsoft.com/office/drawing/2014/main" id="{867D53F9-1AD4-9F46-8FA7-5C1CFA700B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04755" y="508206"/>
            <a:ext cx="1134795" cy="576263"/>
          </a:xfrm>
          <a:prstGeom prst="rect">
            <a:avLst/>
          </a:prstGeom>
        </p:spPr>
      </p:pic>
    </p:spTree>
    <p:extLst>
      <p:ext uri="{BB962C8B-B14F-4D97-AF65-F5344CB8AC3E}">
        <p14:creationId xmlns:p14="http://schemas.microsoft.com/office/powerpoint/2010/main" val="1027411546"/>
      </p:ext>
    </p:extLst>
  </p:cSld>
  <p:clrMapOvr>
    <a:masterClrMapping/>
  </p:clrMapOvr>
  <p:extLst>
    <p:ext uri="{DCECCB84-F9BA-43D5-87BE-67443E8EF086}">
      <p15:sldGuideLst xmlns:p15="http://schemas.microsoft.com/office/powerpoint/2012/main">
        <p15:guide id="1" pos="347">
          <p15:clr>
            <a:srgbClr val="FBAE40"/>
          </p15:clr>
        </p15:guide>
        <p15:guide id="2" orient="horz" pos="300">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guide id="8" pos="3636">
          <p15:clr>
            <a:srgbClr val="FBAE40"/>
          </p15:clr>
        </p15:guide>
        <p15:guide id="9" pos="4044">
          <p15:clr>
            <a:srgbClr val="FBAE40"/>
          </p15:clr>
        </p15:guide>
        <p15:guide id="10" orient="horz" pos="38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43C5BE92-7D38-E58D-72E2-BAD5495A4234}"/>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6" name="Content Placeholder 2">
            <a:extLst>
              <a:ext uri="{FF2B5EF4-FFF2-40B4-BE49-F238E27FC236}">
                <a16:creationId xmlns:a16="http://schemas.microsoft.com/office/drawing/2014/main" id="{BC129376-9A6F-BFB1-CD85-38618A22BC67}"/>
              </a:ext>
            </a:extLst>
          </p:cNvPr>
          <p:cNvSpPr>
            <a:spLocks noGrp="1"/>
          </p:cNvSpPr>
          <p:nvPr>
            <p:ph idx="14"/>
          </p:nvPr>
        </p:nvSpPr>
        <p:spPr>
          <a:xfrm>
            <a:off x="6419850" y="2448229"/>
            <a:ext cx="5218634" cy="3631581"/>
          </a:xfrm>
        </p:spPr>
        <p:txBody>
          <a:bodyPr lIns="0" rIns="0"/>
          <a:lstStyle>
            <a:lvl1pPr>
              <a:defRPr sz="1800">
                <a:solidFill>
                  <a:schemeClr val="bg1"/>
                </a:solidFill>
              </a:defRPr>
            </a:lvl1pPr>
            <a:lvl2pPr>
              <a:defRPr sz="1600">
                <a:solidFill>
                  <a:schemeClr val="bg1"/>
                </a:solidFill>
              </a:defRPr>
            </a:lvl2pPr>
            <a:lvl3pPr>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7" name="Title 1">
            <a:extLst>
              <a:ext uri="{FF2B5EF4-FFF2-40B4-BE49-F238E27FC236}">
                <a16:creationId xmlns:a16="http://schemas.microsoft.com/office/drawing/2014/main" id="{6B5088FC-C7D6-58D3-1B49-5D513F3D10CB}"/>
              </a:ext>
            </a:extLst>
          </p:cNvPr>
          <p:cNvSpPr>
            <a:spLocks noGrp="1"/>
          </p:cNvSpPr>
          <p:nvPr>
            <p:ph type="title"/>
          </p:nvPr>
        </p:nvSpPr>
        <p:spPr>
          <a:xfrm>
            <a:off x="567552" y="1173931"/>
            <a:ext cx="7377040" cy="365125"/>
          </a:xfrm>
        </p:spPr>
        <p:txBody>
          <a:bodyPr lIns="0" rIns="90000">
            <a:noAutofit/>
          </a:bodyPr>
          <a:lstStyle>
            <a:lvl1pPr algn="l">
              <a:defRPr sz="3200">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808DD665-7981-1B21-2A0C-D479D3E2BA8D}"/>
              </a:ext>
            </a:extLst>
          </p:cNvPr>
          <p:cNvSpPr>
            <a:spLocks noGrp="1"/>
          </p:cNvSpPr>
          <p:nvPr>
            <p:ph idx="1"/>
          </p:nvPr>
        </p:nvSpPr>
        <p:spPr>
          <a:xfrm>
            <a:off x="553516" y="2470067"/>
            <a:ext cx="5233509" cy="3609743"/>
          </a:xfrm>
        </p:spPr>
        <p:txBody>
          <a:bodyPr lIns="0" rIns="0"/>
          <a:lstStyle>
            <a:lvl1pPr>
              <a:defRPr sz="1800">
                <a:solidFill>
                  <a:schemeClr val="bg1"/>
                </a:solidFill>
              </a:defRPr>
            </a:lvl1pPr>
            <a:lvl2pPr>
              <a:defRPr sz="1600">
                <a:solidFill>
                  <a:schemeClr val="bg1"/>
                </a:solidFill>
              </a:defRPr>
            </a:lvl2pPr>
            <a:lvl3pPr>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ubtitle 2">
            <a:extLst>
              <a:ext uri="{FF2B5EF4-FFF2-40B4-BE49-F238E27FC236}">
                <a16:creationId xmlns:a16="http://schemas.microsoft.com/office/drawing/2014/main" id="{71459C60-0AE1-5F16-AC71-D2B4550CEDAA}"/>
              </a:ext>
            </a:extLst>
          </p:cNvPr>
          <p:cNvSpPr>
            <a:spLocks noGrp="1"/>
          </p:cNvSpPr>
          <p:nvPr>
            <p:ph type="subTitle" idx="13"/>
          </p:nvPr>
        </p:nvSpPr>
        <p:spPr>
          <a:xfrm>
            <a:off x="563389" y="1688658"/>
            <a:ext cx="4456895" cy="461287"/>
          </a:xfrm>
        </p:spPr>
        <p:txBody>
          <a:bodyPr lIns="0" rIns="90000">
            <a:noAutofit/>
          </a:bodyPr>
          <a:lstStyle>
            <a:lvl1pPr marL="0" indent="0" algn="l">
              <a:buNone/>
              <a:defRPr sz="2000" b="1" i="0">
                <a:solidFill>
                  <a:schemeClr val="bg1"/>
                </a:solidFill>
                <a:latin typeface="Nunito Sa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lide Number Placeholder 5">
            <a:extLst>
              <a:ext uri="{FF2B5EF4-FFF2-40B4-BE49-F238E27FC236}">
                <a16:creationId xmlns:a16="http://schemas.microsoft.com/office/drawing/2014/main" id="{B6B1F372-82CB-8945-BCC1-40605B59FF64}"/>
              </a:ext>
            </a:extLst>
          </p:cNvPr>
          <p:cNvSpPr>
            <a:spLocks noGrp="1"/>
          </p:cNvSpPr>
          <p:nvPr>
            <p:ph type="sldNum" sz="quarter" idx="12"/>
          </p:nvPr>
        </p:nvSpPr>
        <p:spPr>
          <a:xfrm>
            <a:off x="11046650" y="6272195"/>
            <a:ext cx="557975" cy="365125"/>
          </a:xfrm>
        </p:spPr>
        <p:txBody>
          <a:bodyPr/>
          <a:lstStyle>
            <a:lvl1pPr algn="ctr">
              <a:defRPr/>
            </a:lvl1pPr>
          </a:lstStyle>
          <a:p>
            <a:fld id="{289EFC57-DDF7-3540-B39C-1F6C6658FAE4}" type="slidenum">
              <a:rPr lang="en-US" smtClean="0"/>
              <a:pPr/>
              <a:t>‹nº›</a:t>
            </a:fld>
            <a:endParaRPr lang="en-US" dirty="0"/>
          </a:p>
        </p:txBody>
      </p:sp>
      <p:pic>
        <p:nvPicPr>
          <p:cNvPr id="15" name="Picture 14" descr="A white text on a black background&#10;&#10;Description automatically generated">
            <a:extLst>
              <a:ext uri="{FF2B5EF4-FFF2-40B4-BE49-F238E27FC236}">
                <a16:creationId xmlns:a16="http://schemas.microsoft.com/office/drawing/2014/main" id="{9BC347F4-8DE2-674A-83DA-0183BDDAC6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252" y="6437513"/>
            <a:ext cx="1969078" cy="196908"/>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9379C99C-76E5-3C4B-9015-32FF5E1B09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5" y="508206"/>
            <a:ext cx="1134795" cy="576263"/>
          </a:xfrm>
          <a:prstGeom prst="rect">
            <a:avLst/>
          </a:prstGeom>
        </p:spPr>
      </p:pic>
    </p:spTree>
    <p:extLst>
      <p:ext uri="{BB962C8B-B14F-4D97-AF65-F5344CB8AC3E}">
        <p14:creationId xmlns:p14="http://schemas.microsoft.com/office/powerpoint/2010/main" val="23929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 small le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CB39-BA39-0149-B5BC-166ABD1D1D96}"/>
              </a:ext>
            </a:extLst>
          </p:cNvPr>
          <p:cNvSpPr>
            <a:spLocks noGrp="1"/>
          </p:cNvSpPr>
          <p:nvPr>
            <p:ph type="ctrTitle"/>
          </p:nvPr>
        </p:nvSpPr>
        <p:spPr>
          <a:xfrm>
            <a:off x="515938" y="1122363"/>
            <a:ext cx="4431843" cy="2387600"/>
          </a:xfrm>
        </p:spPr>
        <p:txBody>
          <a:bodyPr lIns="0" rIns="0"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79D143-814B-554B-8915-CE928F0ABC93}"/>
              </a:ext>
            </a:extLst>
          </p:cNvPr>
          <p:cNvSpPr>
            <a:spLocks noGrp="1"/>
          </p:cNvSpPr>
          <p:nvPr>
            <p:ph type="subTitle" idx="1"/>
          </p:nvPr>
        </p:nvSpPr>
        <p:spPr>
          <a:xfrm>
            <a:off x="515938" y="3602038"/>
            <a:ext cx="4431843" cy="1655762"/>
          </a:xfrm>
        </p:spPr>
        <p:txBody>
          <a:bodyPr lIns="0" rIns="0">
            <a:normAutofit/>
          </a:bodyPr>
          <a:lstStyle>
            <a:lvl1pPr marL="0" indent="0" algn="l">
              <a:buNone/>
              <a:defRPr sz="2500" b="0" i="0">
                <a:solidFill>
                  <a:schemeClr val="accent3"/>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number two with orange and purple lines&#10;&#10;Description automatically generated">
            <a:extLst>
              <a:ext uri="{FF2B5EF4-FFF2-40B4-BE49-F238E27FC236}">
                <a16:creationId xmlns:a16="http://schemas.microsoft.com/office/drawing/2014/main" id="{F4F62420-2D8A-184B-9821-10A4E68CF5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12" name="Picture 11" descr="A purple letters on a black background&#10;&#10;Description automatically generated">
            <a:extLst>
              <a:ext uri="{FF2B5EF4-FFF2-40B4-BE49-F238E27FC236}">
                <a16:creationId xmlns:a16="http://schemas.microsoft.com/office/drawing/2014/main" id="{2CDCD8DB-6E78-2041-A591-3F16469C54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1886619755"/>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 small le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E83-3E3D-69A4-1647-45556F46E8D0}"/>
              </a:ext>
            </a:extLst>
          </p:cNvPr>
          <p:cNvSpPr>
            <a:spLocks noGrp="1"/>
          </p:cNvSpPr>
          <p:nvPr>
            <p:ph type="ctrTitle" hasCustomPrompt="1"/>
          </p:nvPr>
        </p:nvSpPr>
        <p:spPr>
          <a:xfrm>
            <a:off x="515938" y="2490447"/>
            <a:ext cx="6918542" cy="1983582"/>
          </a:xfrm>
        </p:spPr>
        <p:txBody>
          <a:bodyPr lIns="0" rIns="0" anchor="ctr"/>
          <a:lstStyle>
            <a:lvl1pPr algn="l">
              <a:defRPr sz="6000">
                <a:solidFill>
                  <a:schemeClr val="tx2"/>
                </a:solidFill>
              </a:defRPr>
            </a:lvl1pPr>
          </a:lstStyle>
          <a:p>
            <a:r>
              <a:rPr lang="en-US" dirty="0"/>
              <a:t>Only small titles</a:t>
            </a:r>
          </a:p>
        </p:txBody>
      </p:sp>
      <p:pic>
        <p:nvPicPr>
          <p:cNvPr id="7" name="Picture 6" descr="A number two with orange and purple lines&#10;&#10;Description automatically generated">
            <a:extLst>
              <a:ext uri="{FF2B5EF4-FFF2-40B4-BE49-F238E27FC236}">
                <a16:creationId xmlns:a16="http://schemas.microsoft.com/office/drawing/2014/main" id="{B3A406EC-9D38-9145-BDB0-BADBCDBA20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8" name="Picture 7" descr="A purple letters on a black background&#10;&#10;Description automatically generated">
            <a:extLst>
              <a:ext uri="{FF2B5EF4-FFF2-40B4-BE49-F238E27FC236}">
                <a16:creationId xmlns:a16="http://schemas.microsoft.com/office/drawing/2014/main" id="{AF156080-8E3C-E242-97CE-F32A89972F9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578229346"/>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 small le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F28E-5B51-AA1C-EB60-0C060FAEA216}"/>
              </a:ext>
            </a:extLst>
          </p:cNvPr>
          <p:cNvSpPr>
            <a:spLocks noGrp="1"/>
          </p:cNvSpPr>
          <p:nvPr>
            <p:ph type="ctrTitle" hasCustomPrompt="1"/>
          </p:nvPr>
        </p:nvSpPr>
        <p:spPr>
          <a:xfrm>
            <a:off x="515938" y="2490447"/>
            <a:ext cx="6918542" cy="1983582"/>
          </a:xfrm>
        </p:spPr>
        <p:txBody>
          <a:bodyPr lIns="0" rIns="0" anchor="ctr"/>
          <a:lstStyle>
            <a:lvl1pPr algn="l">
              <a:defRPr sz="6000">
                <a:solidFill>
                  <a:schemeClr val="tx2"/>
                </a:solidFill>
              </a:defRPr>
            </a:lvl1pPr>
          </a:lstStyle>
          <a:p>
            <a:r>
              <a:rPr lang="en-US" dirty="0"/>
              <a:t>Only small titles</a:t>
            </a:r>
          </a:p>
        </p:txBody>
      </p:sp>
      <p:pic>
        <p:nvPicPr>
          <p:cNvPr id="5" name="Picture 4" descr="A purple letters on a black background&#10;&#10;Description automatically generated">
            <a:extLst>
              <a:ext uri="{FF2B5EF4-FFF2-40B4-BE49-F238E27FC236}">
                <a16:creationId xmlns:a16="http://schemas.microsoft.com/office/drawing/2014/main" id="{7FB0B0D1-103B-6948-9349-74F9C00D18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pic>
        <p:nvPicPr>
          <p:cNvPr id="6" name="Picture 5" descr="A black and white logo&#10;&#10;Description automatically generated">
            <a:extLst>
              <a:ext uri="{FF2B5EF4-FFF2-40B4-BE49-F238E27FC236}">
                <a16:creationId xmlns:a16="http://schemas.microsoft.com/office/drawing/2014/main" id="{9F14DF8C-A46F-3243-AE24-E5524092C9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04755" y="508206"/>
            <a:ext cx="1134795" cy="576263"/>
          </a:xfrm>
          <a:prstGeom prst="rect">
            <a:avLst/>
          </a:prstGeom>
        </p:spPr>
      </p:pic>
    </p:spTree>
    <p:extLst>
      <p:ext uri="{BB962C8B-B14F-4D97-AF65-F5344CB8AC3E}">
        <p14:creationId xmlns:p14="http://schemas.microsoft.com/office/powerpoint/2010/main" val="2672186120"/>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1A68A0A-ECE9-8946-A565-E7E1AD7FED37}"/>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9" name="Title 1">
            <a:extLst>
              <a:ext uri="{FF2B5EF4-FFF2-40B4-BE49-F238E27FC236}">
                <a16:creationId xmlns:a16="http://schemas.microsoft.com/office/drawing/2014/main" id="{AC8ECD90-9CB7-954B-A2DA-06F494E8D39C}"/>
              </a:ext>
            </a:extLst>
          </p:cNvPr>
          <p:cNvSpPr>
            <a:spLocks noGrp="1"/>
          </p:cNvSpPr>
          <p:nvPr>
            <p:ph type="title"/>
          </p:nvPr>
        </p:nvSpPr>
        <p:spPr>
          <a:xfrm>
            <a:off x="567552" y="778189"/>
            <a:ext cx="10515600" cy="365125"/>
          </a:xfrm>
        </p:spPr>
        <p:txBody>
          <a:bodyPr lIns="0" rIns="90000">
            <a:noAutofit/>
          </a:bodyPr>
          <a:lstStyle>
            <a:lvl1pPr algn="l">
              <a:defRPr sz="3200">
                <a:solidFill>
                  <a:schemeClr val="tx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7834D629-58A1-FA40-AEC4-4008B9968010}"/>
              </a:ext>
            </a:extLst>
          </p:cNvPr>
          <p:cNvSpPr>
            <a:spLocks noGrp="1"/>
          </p:cNvSpPr>
          <p:nvPr>
            <p:ph idx="1"/>
          </p:nvPr>
        </p:nvSpPr>
        <p:spPr>
          <a:xfrm>
            <a:off x="553516" y="1903805"/>
            <a:ext cx="5233509" cy="4441434"/>
          </a:xfrm>
        </p:spPr>
        <p:txBody>
          <a:bodyPr lIns="0" rIns="0"/>
          <a:lstStyle>
            <a:lvl1pPr>
              <a:defRPr sz="1800"/>
            </a:lvl1pPr>
            <a:lvl2pPr>
              <a:defRPr sz="16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12" name="Slide Number Placeholder 5">
            <a:extLst>
              <a:ext uri="{FF2B5EF4-FFF2-40B4-BE49-F238E27FC236}">
                <a16:creationId xmlns:a16="http://schemas.microsoft.com/office/drawing/2014/main" id="{0FA79F62-304E-2A45-95B1-299BF4DE72C8}"/>
              </a:ext>
            </a:extLst>
          </p:cNvPr>
          <p:cNvSpPr>
            <a:spLocks noGrp="1"/>
          </p:cNvSpPr>
          <p:nvPr>
            <p:ph type="sldNum" sz="quarter" idx="12"/>
          </p:nvPr>
        </p:nvSpPr>
        <p:spPr>
          <a:xfrm>
            <a:off x="11345460" y="6345238"/>
            <a:ext cx="557975" cy="365125"/>
          </a:xfrm>
        </p:spPr>
        <p:txBody>
          <a:bodyPr/>
          <a:lstStyle>
            <a:lvl1pPr algn="ctr">
              <a:defRPr>
                <a:solidFill>
                  <a:schemeClr val="bg1"/>
                </a:solidFill>
              </a:defRPr>
            </a:lvl1pPr>
          </a:lstStyle>
          <a:p>
            <a:fld id="{289EFC57-DDF7-3540-B39C-1F6C6658FAE4}" type="slidenum">
              <a:rPr lang="en-US" smtClean="0"/>
              <a:pPr/>
              <a:t>‹nº›</a:t>
            </a:fld>
            <a:endParaRPr lang="en-US" dirty="0"/>
          </a:p>
        </p:txBody>
      </p:sp>
      <p:sp>
        <p:nvSpPr>
          <p:cNvPr id="14" name="Subtitle 2">
            <a:extLst>
              <a:ext uri="{FF2B5EF4-FFF2-40B4-BE49-F238E27FC236}">
                <a16:creationId xmlns:a16="http://schemas.microsoft.com/office/drawing/2014/main" id="{E8D85DB9-29C1-7048-972C-FB5B819AB143}"/>
              </a:ext>
            </a:extLst>
          </p:cNvPr>
          <p:cNvSpPr>
            <a:spLocks noGrp="1"/>
          </p:cNvSpPr>
          <p:nvPr>
            <p:ph type="subTitle" idx="13"/>
          </p:nvPr>
        </p:nvSpPr>
        <p:spPr>
          <a:xfrm>
            <a:off x="563389" y="1292916"/>
            <a:ext cx="4456895" cy="461287"/>
          </a:xfrm>
        </p:spPr>
        <p:txBody>
          <a:bodyPr lIns="0" rIns="90000">
            <a:noAutofit/>
          </a:bodyPr>
          <a:lstStyle>
            <a:lvl1pPr marL="0" indent="0" algn="l">
              <a:buNone/>
              <a:defRPr sz="2000" b="1" i="0">
                <a:solidFill>
                  <a:schemeClr val="accent3"/>
                </a:solidFill>
                <a:latin typeface="Nunito Sa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descr="A number two with orange and purple lines&#10;&#10;Description automatically generated">
            <a:extLst>
              <a:ext uri="{FF2B5EF4-FFF2-40B4-BE49-F238E27FC236}">
                <a16:creationId xmlns:a16="http://schemas.microsoft.com/office/drawing/2014/main" id="{F6B1C06F-2343-5249-93D6-057ECEB90F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16" name="Picture 15" descr="A purple letters on a black background&#10;&#10;Description automatically generated">
            <a:extLst>
              <a:ext uri="{FF2B5EF4-FFF2-40B4-BE49-F238E27FC236}">
                <a16:creationId xmlns:a16="http://schemas.microsoft.com/office/drawing/2014/main" id="{2927E870-E2A7-294A-9EA4-76AE64351A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3842723630"/>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HAPTER - small le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499A9FE-B99E-B04E-88F5-72AA8E73B172}"/>
              </a:ext>
            </a:extLst>
          </p:cNvPr>
          <p:cNvSpPr>
            <a:spLocks noGrp="1"/>
          </p:cNvSpPr>
          <p:nvPr>
            <p:ph type="ctrTitle"/>
          </p:nvPr>
        </p:nvSpPr>
        <p:spPr>
          <a:xfrm>
            <a:off x="515938" y="1122363"/>
            <a:ext cx="4431843" cy="2387600"/>
          </a:xfrm>
        </p:spPr>
        <p:txBody>
          <a:bodyPr lIns="0" rIns="0" anchor="b">
            <a:normAutofit/>
          </a:bodyPr>
          <a:lstStyle>
            <a:lvl1pPr algn="l">
              <a:defRPr sz="4000">
                <a:solidFill>
                  <a:schemeClr val="tx1"/>
                </a:solidFill>
              </a:defRPr>
            </a:lvl1pPr>
          </a:lstStyle>
          <a:p>
            <a:r>
              <a:rPr lang="en-US" dirty="0"/>
              <a:t>Click to edit Master title style</a:t>
            </a:r>
          </a:p>
        </p:txBody>
      </p:sp>
      <p:sp>
        <p:nvSpPr>
          <p:cNvPr id="9" name="Subtitle 2">
            <a:extLst>
              <a:ext uri="{FF2B5EF4-FFF2-40B4-BE49-F238E27FC236}">
                <a16:creationId xmlns:a16="http://schemas.microsoft.com/office/drawing/2014/main" id="{E95EC952-B9EA-1245-8D64-33AA89390EC8}"/>
              </a:ext>
            </a:extLst>
          </p:cNvPr>
          <p:cNvSpPr>
            <a:spLocks noGrp="1"/>
          </p:cNvSpPr>
          <p:nvPr>
            <p:ph type="subTitle" idx="1"/>
          </p:nvPr>
        </p:nvSpPr>
        <p:spPr>
          <a:xfrm>
            <a:off x="515938" y="3602038"/>
            <a:ext cx="4431843" cy="1655762"/>
          </a:xfrm>
        </p:spPr>
        <p:txBody>
          <a:bodyPr lIns="0" rIns="0">
            <a:normAutofit/>
          </a:bodyPr>
          <a:lstStyle>
            <a:lvl1pPr marL="0" indent="0" algn="l">
              <a:buNone/>
              <a:defRPr sz="2500" b="0" i="0">
                <a:solidFill>
                  <a:schemeClr val="accent3"/>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logo&#10;&#10;Description automatically generated">
            <a:extLst>
              <a:ext uri="{FF2B5EF4-FFF2-40B4-BE49-F238E27FC236}">
                <a16:creationId xmlns:a16="http://schemas.microsoft.com/office/drawing/2014/main" id="{D99AB357-DD43-B94E-B065-2F6001114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5" y="508206"/>
            <a:ext cx="1134795" cy="576263"/>
          </a:xfrm>
          <a:prstGeom prst="rect">
            <a:avLst/>
          </a:prstGeom>
        </p:spPr>
      </p:pic>
      <p:pic>
        <p:nvPicPr>
          <p:cNvPr id="10" name="Picture 9" descr="A purple letters on a black background&#10;&#10;Description automatically generated">
            <a:extLst>
              <a:ext uri="{FF2B5EF4-FFF2-40B4-BE49-F238E27FC236}">
                <a16:creationId xmlns:a16="http://schemas.microsoft.com/office/drawing/2014/main" id="{42E8BAC8-C702-DD4B-9565-3D0A0CEE20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3125922848"/>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51" userDrawn="1">
          <p15:clr>
            <a:srgbClr val="FBAE40"/>
          </p15:clr>
        </p15:guide>
        <p15:guide id="4" orient="horz" pos="3997">
          <p15:clr>
            <a:srgbClr val="FBAE40"/>
          </p15:clr>
        </p15:guide>
        <p15:guide id="5" pos="3840">
          <p15:clr>
            <a:srgbClr val="FBAE40"/>
          </p15:clr>
        </p15:guide>
        <p15:guide id="6" pos="7333">
          <p15:clr>
            <a:srgbClr val="FBAE40"/>
          </p15:clr>
        </p15:guide>
        <p15:guide id="7">
          <p15:clr>
            <a:srgbClr val="FBAE40"/>
          </p15:clr>
        </p15:guide>
        <p15:guide id="8" orient="horz" pos="6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1A68A0A-ECE9-8946-A565-E7E1AD7FED37}"/>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2" name="Title 1">
            <a:extLst>
              <a:ext uri="{FF2B5EF4-FFF2-40B4-BE49-F238E27FC236}">
                <a16:creationId xmlns:a16="http://schemas.microsoft.com/office/drawing/2014/main" id="{AE3407FC-0769-33EA-4909-7FE26220C52D}"/>
              </a:ext>
            </a:extLst>
          </p:cNvPr>
          <p:cNvSpPr>
            <a:spLocks noGrp="1"/>
          </p:cNvSpPr>
          <p:nvPr>
            <p:ph type="ctrTitle" hasCustomPrompt="1"/>
          </p:nvPr>
        </p:nvSpPr>
        <p:spPr>
          <a:xfrm>
            <a:off x="515938" y="2490447"/>
            <a:ext cx="6918542" cy="1983582"/>
          </a:xfrm>
        </p:spPr>
        <p:txBody>
          <a:bodyPr lIns="0" rIns="0" anchor="ctr"/>
          <a:lstStyle>
            <a:lvl1pPr algn="l">
              <a:defRPr sz="6000">
                <a:solidFill>
                  <a:schemeClr val="tx2"/>
                </a:solidFill>
              </a:defRPr>
            </a:lvl1pPr>
          </a:lstStyle>
          <a:p>
            <a:r>
              <a:rPr lang="en-US" dirty="0"/>
              <a:t>Only small titles</a:t>
            </a:r>
          </a:p>
        </p:txBody>
      </p:sp>
      <p:pic>
        <p:nvPicPr>
          <p:cNvPr id="9" name="Picture 8" descr="A number two with orange and purple lines&#10;&#10;Description automatically generated">
            <a:extLst>
              <a:ext uri="{FF2B5EF4-FFF2-40B4-BE49-F238E27FC236}">
                <a16:creationId xmlns:a16="http://schemas.microsoft.com/office/drawing/2014/main" id="{4A950650-DE58-D741-B456-BD5A7A36C2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10" name="Picture 9" descr="A purple letters on a black background&#10;&#10;Description automatically generated">
            <a:extLst>
              <a:ext uri="{FF2B5EF4-FFF2-40B4-BE49-F238E27FC236}">
                <a16:creationId xmlns:a16="http://schemas.microsoft.com/office/drawing/2014/main" id="{7A8FA9F8-681A-C24C-BAC5-FB597AD204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3103007199"/>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HAPTER">
    <p:bg>
      <p:bgPr>
        <a:solidFill>
          <a:schemeClr val="bg1"/>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5D456786-B52F-1546-931E-FAE345EFF150}"/>
              </a:ext>
            </a:extLst>
          </p:cNvPr>
          <p:cNvSpPr>
            <a:spLocks noGrp="1"/>
          </p:cNvSpPr>
          <p:nvPr>
            <p:ph type="pic" idx="14"/>
          </p:nvPr>
        </p:nvSpPr>
        <p:spPr>
          <a:xfrm flipH="1">
            <a:off x="4564649" y="0"/>
            <a:ext cx="5772150" cy="6858000"/>
          </a:xfrm>
          <a:prstGeom prst="flowChartDelay">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4">
            <a:extLst>
              <a:ext uri="{FF2B5EF4-FFF2-40B4-BE49-F238E27FC236}">
                <a16:creationId xmlns:a16="http://schemas.microsoft.com/office/drawing/2014/main" id="{C235C333-1DCB-9E41-AD55-02B46A787B5B}"/>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13" name="Slide Number Placeholder 5">
            <a:extLst>
              <a:ext uri="{FF2B5EF4-FFF2-40B4-BE49-F238E27FC236}">
                <a16:creationId xmlns:a16="http://schemas.microsoft.com/office/drawing/2014/main" id="{E5DC64C9-CD9C-B64A-92EA-F80694E6F5A3}"/>
              </a:ext>
            </a:extLst>
          </p:cNvPr>
          <p:cNvSpPr>
            <a:spLocks noGrp="1"/>
          </p:cNvSpPr>
          <p:nvPr>
            <p:ph type="sldNum" sz="quarter" idx="12"/>
          </p:nvPr>
        </p:nvSpPr>
        <p:spPr>
          <a:xfrm>
            <a:off x="11046650" y="6272195"/>
            <a:ext cx="557975" cy="365125"/>
          </a:xfrm>
        </p:spPr>
        <p:txBody>
          <a:bodyPr/>
          <a:lstStyle>
            <a:lvl1pPr algn="ctr">
              <a:defRPr/>
            </a:lvl1pPr>
          </a:lstStyle>
          <a:p>
            <a:fld id="{289EFC57-DDF7-3540-B39C-1F6C6658FAE4}" type="slidenum">
              <a:rPr lang="en-US" smtClean="0"/>
              <a:pPr/>
              <a:t>‹nº›</a:t>
            </a:fld>
            <a:endParaRPr lang="en-US" dirty="0"/>
          </a:p>
        </p:txBody>
      </p:sp>
      <p:pic>
        <p:nvPicPr>
          <p:cNvPr id="19" name="Picture 18" descr="A black and white logo&#10;&#10;Description automatically generated with medium confidence">
            <a:extLst>
              <a:ext uri="{FF2B5EF4-FFF2-40B4-BE49-F238E27FC236}">
                <a16:creationId xmlns:a16="http://schemas.microsoft.com/office/drawing/2014/main" id="{B91E253D-3867-154B-A5E2-25DC2D2FF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14428" y="6090815"/>
            <a:ext cx="361634" cy="508848"/>
          </a:xfrm>
          <a:prstGeom prst="rect">
            <a:avLst/>
          </a:prstGeom>
        </p:spPr>
      </p:pic>
      <p:sp>
        <p:nvSpPr>
          <p:cNvPr id="7" name="Title 1">
            <a:extLst>
              <a:ext uri="{FF2B5EF4-FFF2-40B4-BE49-F238E27FC236}">
                <a16:creationId xmlns:a16="http://schemas.microsoft.com/office/drawing/2014/main" id="{25BADC84-24EF-5DBC-71E9-BA9AEC5E9D37}"/>
              </a:ext>
            </a:extLst>
          </p:cNvPr>
          <p:cNvSpPr>
            <a:spLocks noGrp="1"/>
          </p:cNvSpPr>
          <p:nvPr>
            <p:ph type="title"/>
          </p:nvPr>
        </p:nvSpPr>
        <p:spPr>
          <a:xfrm>
            <a:off x="567551" y="1173931"/>
            <a:ext cx="5758595" cy="365125"/>
          </a:xfrm>
        </p:spPr>
        <p:txBody>
          <a:bodyPr lIns="0" rIns="90000">
            <a:noAutofit/>
          </a:bodyPr>
          <a:lstStyle>
            <a:lvl1pPr algn="l">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C904E545-1855-A721-3AD3-EF9567C04508}"/>
              </a:ext>
            </a:extLst>
          </p:cNvPr>
          <p:cNvSpPr>
            <a:spLocks noGrp="1"/>
          </p:cNvSpPr>
          <p:nvPr>
            <p:ph idx="1"/>
          </p:nvPr>
        </p:nvSpPr>
        <p:spPr>
          <a:xfrm>
            <a:off x="553516" y="2470067"/>
            <a:ext cx="5233509" cy="3609743"/>
          </a:xfrm>
        </p:spPr>
        <p:txBody>
          <a:bodyPr lIns="0" rIns="0"/>
          <a:lstStyle>
            <a:lvl1pPr>
              <a:defRPr sz="1800"/>
            </a:lvl1pPr>
            <a:lvl2pPr>
              <a:defRPr sz="16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15" name="Subtitle 2">
            <a:extLst>
              <a:ext uri="{FF2B5EF4-FFF2-40B4-BE49-F238E27FC236}">
                <a16:creationId xmlns:a16="http://schemas.microsoft.com/office/drawing/2014/main" id="{DB3EB994-69D4-4AA3-D34C-838EC198F31A}"/>
              </a:ext>
            </a:extLst>
          </p:cNvPr>
          <p:cNvSpPr>
            <a:spLocks noGrp="1"/>
          </p:cNvSpPr>
          <p:nvPr>
            <p:ph type="subTitle" idx="13"/>
          </p:nvPr>
        </p:nvSpPr>
        <p:spPr>
          <a:xfrm>
            <a:off x="563389" y="1688658"/>
            <a:ext cx="4456895" cy="461287"/>
          </a:xfrm>
        </p:spPr>
        <p:txBody>
          <a:bodyPr lIns="0" rIns="90000">
            <a:noAutofit/>
          </a:bodyPr>
          <a:lstStyle>
            <a:lvl1pPr marL="0" indent="0" algn="l">
              <a:buNone/>
              <a:defRPr sz="2000" b="1" i="0">
                <a:solidFill>
                  <a:schemeClr val="accent3"/>
                </a:solidFill>
                <a:latin typeface="Nunito Sa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number two with orange and purple lines&#10;&#10;Description automatically generated">
            <a:extLst>
              <a:ext uri="{FF2B5EF4-FFF2-40B4-BE49-F238E27FC236}">
                <a16:creationId xmlns:a16="http://schemas.microsoft.com/office/drawing/2014/main" id="{72E775AC-353A-F446-8AC9-B8E540EE34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16" name="Picture 15" descr="A purple letters on a black background&#10;&#10;Description automatically generated">
            <a:extLst>
              <a:ext uri="{FF2B5EF4-FFF2-40B4-BE49-F238E27FC236}">
                <a16:creationId xmlns:a16="http://schemas.microsoft.com/office/drawing/2014/main" id="{114D7CC7-3C2C-5549-B248-42AC66D72B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4208251887"/>
      </p:ext>
    </p:extLst>
  </p:cSld>
  <p:clrMapOvr>
    <a:masterClrMapping/>
  </p:clrMapOvr>
  <p:extLst>
    <p:ext uri="{DCECCB84-F9BA-43D5-87BE-67443E8EF086}">
      <p15:sldGuideLst xmlns:p15="http://schemas.microsoft.com/office/powerpoint/2012/main">
        <p15:guide id="1" pos="347">
          <p15:clr>
            <a:srgbClr val="FBAE40"/>
          </p15:clr>
        </p15:guide>
        <p15:guide id="2" orient="horz" pos="300">
          <p15:clr>
            <a:srgbClr val="FBAE40"/>
          </p15:clr>
        </p15:guide>
        <p15:guide id="3" orient="horz" pos="2260">
          <p15:clr>
            <a:srgbClr val="FBAE40"/>
          </p15:clr>
        </p15:guide>
        <p15:guide id="4" orient="horz" pos="3997">
          <p15:clr>
            <a:srgbClr val="FBAE40"/>
          </p15:clr>
        </p15:guide>
        <p15:guide id="5" pos="3840">
          <p15:clr>
            <a:srgbClr val="FBAE40"/>
          </p15:clr>
        </p15:guide>
        <p15:guide id="6" pos="7310" userDrawn="1">
          <p15:clr>
            <a:srgbClr val="FBAE40"/>
          </p15:clr>
        </p15:guide>
        <p15:guide id="7" orient="horz" pos="754">
          <p15:clr>
            <a:srgbClr val="FBAE40"/>
          </p15:clr>
        </p15:guide>
        <p15:guide id="8" pos="3636">
          <p15:clr>
            <a:srgbClr val="FBAE40"/>
          </p15:clr>
        </p15:guide>
        <p15:guide id="9" pos="4044">
          <p15:clr>
            <a:srgbClr val="FBAE40"/>
          </p15:clr>
        </p15:guide>
        <p15:guide id="10" orient="horz" pos="38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HAPTER">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1A68A0A-ECE9-8946-A565-E7E1AD7FED37}"/>
              </a:ext>
            </a:extLst>
          </p:cNvPr>
          <p:cNvSpPr>
            <a:spLocks noGrp="1"/>
          </p:cNvSpPr>
          <p:nvPr>
            <p:ph type="ftr" sz="quarter" idx="11"/>
          </p:nvPr>
        </p:nvSpPr>
        <p:spPr>
          <a:xfrm>
            <a:off x="4038600" y="6394351"/>
            <a:ext cx="4114800" cy="365125"/>
          </a:xfrm>
        </p:spPr>
        <p:txBody>
          <a:bodyPr/>
          <a:lstStyle>
            <a:lvl1pPr algn="ctr">
              <a:defRPr/>
            </a:lvl1pPr>
          </a:lstStyle>
          <a:p>
            <a:endParaRPr lang="en-US" dirty="0"/>
          </a:p>
        </p:txBody>
      </p:sp>
      <p:sp>
        <p:nvSpPr>
          <p:cNvPr id="10" name="Content Placeholder 2">
            <a:extLst>
              <a:ext uri="{FF2B5EF4-FFF2-40B4-BE49-F238E27FC236}">
                <a16:creationId xmlns:a16="http://schemas.microsoft.com/office/drawing/2014/main" id="{7834D629-58A1-FA40-AEC4-4008B9968010}"/>
              </a:ext>
            </a:extLst>
          </p:cNvPr>
          <p:cNvSpPr>
            <a:spLocks noGrp="1"/>
          </p:cNvSpPr>
          <p:nvPr>
            <p:ph idx="1"/>
          </p:nvPr>
        </p:nvSpPr>
        <p:spPr>
          <a:xfrm>
            <a:off x="553516" y="2496503"/>
            <a:ext cx="5233509" cy="1362978"/>
          </a:xfrm>
        </p:spPr>
        <p:txBody>
          <a:bodyPr wrap="square" lIns="0" rIns="0">
            <a:noAutofit/>
          </a:bodyPr>
          <a:lstStyle>
            <a:lvl1pPr marL="0" indent="0">
              <a:buNone/>
              <a:defRPr sz="1800"/>
            </a:lvl1pPr>
            <a:lvl2pPr>
              <a:defRPr sz="1600"/>
            </a:lvl2pPr>
            <a:lvl3pPr>
              <a:defRPr sz="1200"/>
            </a:lvl3pPr>
          </a:lstStyle>
          <a:p>
            <a:pPr lvl="0"/>
            <a:r>
              <a:rPr lang="en-US" dirty="0"/>
              <a:t>Click to edit Master text styles</a:t>
            </a:r>
          </a:p>
        </p:txBody>
      </p:sp>
      <p:sp>
        <p:nvSpPr>
          <p:cNvPr id="11" name="Content Placeholder 2">
            <a:extLst>
              <a:ext uri="{FF2B5EF4-FFF2-40B4-BE49-F238E27FC236}">
                <a16:creationId xmlns:a16="http://schemas.microsoft.com/office/drawing/2014/main" id="{3DC0F83B-1529-8C4A-830D-8FA02C0A3053}"/>
              </a:ext>
            </a:extLst>
          </p:cNvPr>
          <p:cNvSpPr>
            <a:spLocks noGrp="1"/>
          </p:cNvSpPr>
          <p:nvPr>
            <p:ph idx="14" hasCustomPrompt="1"/>
          </p:nvPr>
        </p:nvSpPr>
        <p:spPr>
          <a:xfrm>
            <a:off x="553517" y="4029487"/>
            <a:ext cx="3020956" cy="2063337"/>
          </a:xfrm>
        </p:spPr>
        <p:txBody>
          <a:bodyPr wrap="square" lIns="0" rIns="0">
            <a:noAutofit/>
          </a:bodyPr>
          <a:lstStyle>
            <a:lvl1pPr marL="0" indent="0">
              <a:lnSpc>
                <a:spcPts val="1400"/>
              </a:lnSpc>
              <a:buNone/>
              <a:defRPr sz="1200"/>
            </a:lvl1pPr>
            <a:lvl2pPr>
              <a:defRPr sz="1600"/>
            </a:lvl2pPr>
            <a:lvl3pPr>
              <a:defRPr sz="1200"/>
            </a:lvl3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p:txBody>
      </p:sp>
      <p:sp>
        <p:nvSpPr>
          <p:cNvPr id="3" name="Title 1">
            <a:extLst>
              <a:ext uri="{FF2B5EF4-FFF2-40B4-BE49-F238E27FC236}">
                <a16:creationId xmlns:a16="http://schemas.microsoft.com/office/drawing/2014/main" id="{CC9B91A6-C130-D723-5B8E-7A976BBB00DF}"/>
              </a:ext>
            </a:extLst>
          </p:cNvPr>
          <p:cNvSpPr>
            <a:spLocks noGrp="1"/>
          </p:cNvSpPr>
          <p:nvPr>
            <p:ph type="title"/>
          </p:nvPr>
        </p:nvSpPr>
        <p:spPr>
          <a:xfrm>
            <a:off x="567552" y="1173931"/>
            <a:ext cx="5528448" cy="365125"/>
          </a:xfrm>
        </p:spPr>
        <p:txBody>
          <a:bodyPr lIns="0" rIns="90000">
            <a:noAutofit/>
          </a:bodyPr>
          <a:lstStyle>
            <a:lvl1pPr algn="l">
              <a:defRPr sz="3200"/>
            </a:lvl1pPr>
          </a:lstStyle>
          <a:p>
            <a:r>
              <a:rPr lang="en-US" dirty="0"/>
              <a:t>Click to edit Master title style</a:t>
            </a:r>
          </a:p>
        </p:txBody>
      </p:sp>
      <p:sp>
        <p:nvSpPr>
          <p:cNvPr id="4" name="Subtitle 2">
            <a:extLst>
              <a:ext uri="{FF2B5EF4-FFF2-40B4-BE49-F238E27FC236}">
                <a16:creationId xmlns:a16="http://schemas.microsoft.com/office/drawing/2014/main" id="{99DDE417-6A59-1785-11D1-AAB22B461F26}"/>
              </a:ext>
            </a:extLst>
          </p:cNvPr>
          <p:cNvSpPr>
            <a:spLocks noGrp="1"/>
          </p:cNvSpPr>
          <p:nvPr>
            <p:ph type="subTitle" idx="13"/>
          </p:nvPr>
        </p:nvSpPr>
        <p:spPr>
          <a:xfrm>
            <a:off x="563389" y="1688658"/>
            <a:ext cx="4456895" cy="461287"/>
          </a:xfrm>
        </p:spPr>
        <p:txBody>
          <a:bodyPr lIns="0" rIns="90000">
            <a:noAutofit/>
          </a:bodyPr>
          <a:lstStyle>
            <a:lvl1pPr marL="0" indent="0" algn="l">
              <a:buNone/>
              <a:defRPr sz="2000" b="1" i="0">
                <a:solidFill>
                  <a:schemeClr val="accent3"/>
                </a:solidFill>
                <a:latin typeface="Nunito Sa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Slide Number Placeholder 5">
            <a:extLst>
              <a:ext uri="{FF2B5EF4-FFF2-40B4-BE49-F238E27FC236}">
                <a16:creationId xmlns:a16="http://schemas.microsoft.com/office/drawing/2014/main" id="{BF1B53E4-C64F-E441-BB2D-4FF0DE770915}"/>
              </a:ext>
            </a:extLst>
          </p:cNvPr>
          <p:cNvSpPr>
            <a:spLocks noGrp="1"/>
          </p:cNvSpPr>
          <p:nvPr>
            <p:ph type="sldNum" sz="quarter" idx="12"/>
          </p:nvPr>
        </p:nvSpPr>
        <p:spPr>
          <a:xfrm>
            <a:off x="11046650" y="6272195"/>
            <a:ext cx="557975" cy="365125"/>
          </a:xfrm>
        </p:spPr>
        <p:txBody>
          <a:bodyPr/>
          <a:lstStyle>
            <a:lvl1pPr algn="ctr">
              <a:defRPr/>
            </a:lvl1pPr>
          </a:lstStyle>
          <a:p>
            <a:fld id="{289EFC57-DDF7-3540-B39C-1F6C6658FAE4}" type="slidenum">
              <a:rPr lang="en-US" smtClean="0"/>
              <a:pPr/>
              <a:t>‹nº›</a:t>
            </a:fld>
            <a:endParaRPr lang="en-US" dirty="0"/>
          </a:p>
        </p:txBody>
      </p:sp>
      <p:pic>
        <p:nvPicPr>
          <p:cNvPr id="14" name="Picture 13" descr="A number two with orange and purple lines&#10;&#10;Description automatically generated">
            <a:extLst>
              <a:ext uri="{FF2B5EF4-FFF2-40B4-BE49-F238E27FC236}">
                <a16:creationId xmlns:a16="http://schemas.microsoft.com/office/drawing/2014/main" id="{49FBE405-6F4D-564A-BBF2-312F973AF9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4758" y="512763"/>
            <a:ext cx="1134793" cy="576262"/>
          </a:xfrm>
          <a:prstGeom prst="rect">
            <a:avLst/>
          </a:prstGeom>
        </p:spPr>
      </p:pic>
      <p:pic>
        <p:nvPicPr>
          <p:cNvPr id="15" name="Picture 14" descr="A purple letters on a black background&#10;&#10;Description automatically generated">
            <a:extLst>
              <a:ext uri="{FF2B5EF4-FFF2-40B4-BE49-F238E27FC236}">
                <a16:creationId xmlns:a16="http://schemas.microsoft.com/office/drawing/2014/main" id="{DC517CF4-981C-B546-A050-F8B4F1D9F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3926203161"/>
      </p:ext>
    </p:extLst>
  </p:cSld>
  <p:clrMapOvr>
    <a:masterClrMapping/>
  </p:clrMapOvr>
  <p:extLst>
    <p:ext uri="{DCECCB84-F9BA-43D5-87BE-67443E8EF086}">
      <p15:sldGuideLst xmlns:p15="http://schemas.microsoft.com/office/powerpoint/2012/main">
        <p15:guide id="1" pos="347">
          <p15:clr>
            <a:srgbClr val="FBAE40"/>
          </p15:clr>
        </p15:guide>
        <p15:guide id="2" orient="horz" pos="323">
          <p15:clr>
            <a:srgbClr val="FBAE40"/>
          </p15:clr>
        </p15:guide>
        <p15:guide id="3" orient="horz" pos="2260">
          <p15:clr>
            <a:srgbClr val="FBAE40"/>
          </p15:clr>
        </p15:guide>
        <p15:guide id="4" orient="horz" pos="3997">
          <p15:clr>
            <a:srgbClr val="FBAE40"/>
          </p15:clr>
        </p15:guide>
        <p15:guide id="5" pos="3840">
          <p15:clr>
            <a:srgbClr val="FBAE40"/>
          </p15:clr>
        </p15:guide>
        <p15:guide id="6" pos="7333">
          <p15:clr>
            <a:srgbClr val="FBAE40"/>
          </p15:clr>
        </p15:guide>
        <p15:guide id="7" orient="horz" pos="754">
          <p15:clr>
            <a:srgbClr val="FBAE40"/>
          </p15:clr>
        </p15:guide>
        <p15:guide id="8" orient="horz" pos="38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C9794-8175-9F4E-939A-EEB0FFC02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FAF5F0-4BEE-7144-BC06-9AFE9EC08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62BE62-AD2E-0241-86ED-8DEBD48AB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0F4AC-3B06-2F44-819D-66D9EEAD78E8}" type="datetimeFigureOut">
              <a:rPr lang="en-US" smtClean="0"/>
              <a:t>12/3/2024</a:t>
            </a:fld>
            <a:endParaRPr lang="en-US"/>
          </a:p>
        </p:txBody>
      </p:sp>
      <p:sp>
        <p:nvSpPr>
          <p:cNvPr id="5" name="Footer Placeholder 4">
            <a:extLst>
              <a:ext uri="{FF2B5EF4-FFF2-40B4-BE49-F238E27FC236}">
                <a16:creationId xmlns:a16="http://schemas.microsoft.com/office/drawing/2014/main" id="{14BA4F9B-4C3C-874C-B382-5249335D6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4A300E-7805-FE4B-9AB7-32E466B62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EFC57-DDF7-3540-B39C-1F6C6658FAE4}" type="slidenum">
              <a:rPr lang="en-US" smtClean="0"/>
              <a:t>‹nº›</a:t>
            </a:fld>
            <a:endParaRPr lang="en-US"/>
          </a:p>
        </p:txBody>
      </p:sp>
    </p:spTree>
    <p:extLst>
      <p:ext uri="{BB962C8B-B14F-4D97-AF65-F5344CB8AC3E}">
        <p14:creationId xmlns:p14="http://schemas.microsoft.com/office/powerpoint/2010/main" val="369568601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7" r:id="rId3"/>
    <p:sldLayoutId id="2147483684" r:id="rId4"/>
    <p:sldLayoutId id="2147483661" r:id="rId5"/>
    <p:sldLayoutId id="2147483664" r:id="rId6"/>
    <p:sldLayoutId id="2147483683" r:id="rId7"/>
    <p:sldLayoutId id="2147483669" r:id="rId8"/>
    <p:sldLayoutId id="2147483678" r:id="rId9"/>
    <p:sldLayoutId id="2147483663" r:id="rId10"/>
    <p:sldLayoutId id="2147483679" r:id="rId11"/>
    <p:sldLayoutId id="2147483649" r:id="rId12"/>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3654AD-05CE-1243-8AC3-9A68FE93BC7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081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092D2A66-A863-114F-A6DD-13024E2DBC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3673" y="0"/>
            <a:ext cx="6608327" cy="6858000"/>
          </a:xfrm>
          <a:prstGeom prst="rect">
            <a:avLst/>
          </a:prstGeom>
          <a:solidFill>
            <a:schemeClr val="bg1"/>
          </a:solidFill>
        </p:spPr>
      </p:pic>
      <p:pic>
        <p:nvPicPr>
          <p:cNvPr id="22" name="Picture 21">
            <a:extLst>
              <a:ext uri="{FF2B5EF4-FFF2-40B4-BE49-F238E27FC236}">
                <a16:creationId xmlns:a16="http://schemas.microsoft.com/office/drawing/2014/main" id="{1E9B23D3-605E-0E44-BC19-EA65192914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Marcador de Posição de Conteúdo 10">
            <a:extLst>
              <a:ext uri="{FF2B5EF4-FFF2-40B4-BE49-F238E27FC236}">
                <a16:creationId xmlns:a16="http://schemas.microsoft.com/office/drawing/2014/main" id="{11C0BA68-A0B2-2774-92F3-76248D37ACB9}"/>
              </a:ext>
            </a:extLst>
          </p:cNvPr>
          <p:cNvSpPr>
            <a:spLocks noGrp="1"/>
          </p:cNvSpPr>
          <p:nvPr>
            <p:ph idx="1"/>
          </p:nvPr>
        </p:nvSpPr>
        <p:spPr/>
        <p:txBody>
          <a:bodyPr/>
          <a:lstStyle/>
          <a:p>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13" name="Marcador de Posição de Conteúdo 12">
            <a:extLst>
              <a:ext uri="{FF2B5EF4-FFF2-40B4-BE49-F238E27FC236}">
                <a16:creationId xmlns:a16="http://schemas.microsoft.com/office/drawing/2014/main" id="{E9D7B711-411F-8ACC-8889-2781FBBB98EC}"/>
              </a:ext>
            </a:extLst>
          </p:cNvPr>
          <p:cNvSpPr>
            <a:spLocks noGrp="1"/>
          </p:cNvSpPr>
          <p:nvPr>
            <p:ph idx="14"/>
          </p:nvPr>
        </p:nvSpPr>
        <p:spPr/>
        <p:txBody>
          <a:bodyPr/>
          <a:lstStyle/>
          <a:p>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9" name="Título 8">
            <a:extLst>
              <a:ext uri="{FF2B5EF4-FFF2-40B4-BE49-F238E27FC236}">
                <a16:creationId xmlns:a16="http://schemas.microsoft.com/office/drawing/2014/main" id="{E3E2EF87-EC36-BA61-2494-4CD8AA0B5654}"/>
              </a:ext>
            </a:extLst>
          </p:cNvPr>
          <p:cNvSpPr>
            <a:spLocks noGrp="1"/>
          </p:cNvSpPr>
          <p:nvPr>
            <p:ph type="title"/>
          </p:nvPr>
        </p:nvSpPr>
        <p:spPr/>
        <p:txBody>
          <a:bodyPr/>
          <a:lstStyle/>
          <a:p>
            <a:r>
              <a:rPr lang="pt-PT" dirty="0" err="1"/>
              <a:t>Title</a:t>
            </a:r>
            <a:r>
              <a:rPr lang="pt-PT" dirty="0"/>
              <a:t> </a:t>
            </a:r>
            <a:r>
              <a:rPr lang="pt-PT" dirty="0" err="1"/>
              <a:t>name</a:t>
            </a:r>
            <a:endParaRPr lang="pt-PT" dirty="0"/>
          </a:p>
        </p:txBody>
      </p:sp>
      <p:sp>
        <p:nvSpPr>
          <p:cNvPr id="12" name="Subtítulo 11">
            <a:extLst>
              <a:ext uri="{FF2B5EF4-FFF2-40B4-BE49-F238E27FC236}">
                <a16:creationId xmlns:a16="http://schemas.microsoft.com/office/drawing/2014/main" id="{7AC88ACF-46CA-8E76-4DF8-9D8591A2A050}"/>
              </a:ext>
            </a:extLst>
          </p:cNvPr>
          <p:cNvSpPr>
            <a:spLocks noGrp="1"/>
          </p:cNvSpPr>
          <p:nvPr>
            <p:ph type="subTitle" idx="13"/>
          </p:nvPr>
        </p:nvSpPr>
        <p:spPr/>
        <p:txBody>
          <a:bodyPr/>
          <a:lstStyle/>
          <a:p>
            <a:r>
              <a:rPr lang="pt-PT" dirty="0" err="1"/>
              <a:t>Subtitle</a:t>
            </a:r>
            <a:r>
              <a:rPr lang="pt-PT" dirty="0"/>
              <a:t> </a:t>
            </a:r>
            <a:r>
              <a:rPr lang="pt-PT" dirty="0" err="1"/>
              <a:t>name</a:t>
            </a:r>
            <a:endParaRPr lang="pt-PT" dirty="0"/>
          </a:p>
          <a:p>
            <a:endParaRPr lang="pt-PT" dirty="0"/>
          </a:p>
        </p:txBody>
      </p:sp>
      <p:pic>
        <p:nvPicPr>
          <p:cNvPr id="14" name="Picture 13" descr="A black and white logo&#10;&#10;Description automatically generated">
            <a:extLst>
              <a:ext uri="{FF2B5EF4-FFF2-40B4-BE49-F238E27FC236}">
                <a16:creationId xmlns:a16="http://schemas.microsoft.com/office/drawing/2014/main" id="{EF305C9A-0311-9244-9D48-1C031AD121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04755" y="508206"/>
            <a:ext cx="1134795" cy="576263"/>
          </a:xfrm>
          <a:prstGeom prst="rect">
            <a:avLst/>
          </a:prstGeom>
        </p:spPr>
      </p:pic>
      <p:pic>
        <p:nvPicPr>
          <p:cNvPr id="15" name="Picture 14" descr="A purple letters on a black background&#10;&#10;Description automatically generated">
            <a:extLst>
              <a:ext uri="{FF2B5EF4-FFF2-40B4-BE49-F238E27FC236}">
                <a16:creationId xmlns:a16="http://schemas.microsoft.com/office/drawing/2014/main" id="{17E31F02-B194-DD44-A24C-5EBDBB0E96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42345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EECB2D29-4318-5286-1DE4-83547E9BD3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2321" y="0"/>
            <a:ext cx="7869679" cy="6858000"/>
          </a:xfrm>
          <a:prstGeom prst="rect">
            <a:avLst/>
          </a:prstGeom>
          <a:solidFill>
            <a:schemeClr val="bg1"/>
          </a:solidFill>
        </p:spPr>
      </p:pic>
      <p:pic>
        <p:nvPicPr>
          <p:cNvPr id="22" name="Picture 21">
            <a:extLst>
              <a:ext uri="{FF2B5EF4-FFF2-40B4-BE49-F238E27FC236}">
                <a16:creationId xmlns:a16="http://schemas.microsoft.com/office/drawing/2014/main" id="{1E9B23D3-605E-0E44-BC19-EA65192914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Marcador de Posição de Conteúdo 10">
            <a:extLst>
              <a:ext uri="{FF2B5EF4-FFF2-40B4-BE49-F238E27FC236}">
                <a16:creationId xmlns:a16="http://schemas.microsoft.com/office/drawing/2014/main" id="{11C0BA68-A0B2-2774-92F3-76248D37ACB9}"/>
              </a:ext>
            </a:extLst>
          </p:cNvPr>
          <p:cNvSpPr>
            <a:spLocks noGrp="1"/>
          </p:cNvSpPr>
          <p:nvPr>
            <p:ph idx="1"/>
          </p:nvPr>
        </p:nvSpPr>
        <p:spPr/>
        <p:txBody>
          <a:bodyPr/>
          <a:lstStyle/>
          <a:p>
            <a:pPr marL="0" indent="0">
              <a:buNone/>
            </a:pPr>
            <a:r>
              <a:rPr lang="en-US" dirty="0"/>
              <a:t>Leo </a:t>
            </a:r>
            <a:r>
              <a:rPr lang="en-US" dirty="0" err="1"/>
              <a:t>sem</a:t>
            </a:r>
            <a:r>
              <a:rPr lang="en-US" dirty="0"/>
              <a:t>, at </a:t>
            </a:r>
            <a:r>
              <a:rPr lang="en-US" dirty="0" err="1"/>
              <a:t>sodales</a:t>
            </a:r>
            <a:r>
              <a:rPr lang="en-US" dirty="0"/>
              <a:t> </a:t>
            </a:r>
            <a:r>
              <a:rPr lang="en-US" dirty="0" err="1"/>
              <a:t>massa</a:t>
            </a:r>
            <a:r>
              <a:rPr lang="en-US" dirty="0"/>
              <a:t> </a:t>
            </a:r>
            <a:r>
              <a:rPr lang="en-US" dirty="0" err="1"/>
              <a:t>pretium</a:t>
            </a:r>
            <a:r>
              <a:rPr lang="en-US" dirty="0"/>
              <a:t> vitae. </a:t>
            </a:r>
            <a:r>
              <a:rPr lang="en-US" dirty="0" err="1"/>
              <a:t>Curabitur</a:t>
            </a:r>
            <a:r>
              <a:rPr lang="en-US" dirty="0"/>
              <a:t> </a:t>
            </a:r>
            <a:r>
              <a:rPr lang="en-US" dirty="0" err="1"/>
              <a:t>aliquet</a:t>
            </a:r>
            <a:r>
              <a:rPr lang="en-US" dirty="0"/>
              <a:t> </a:t>
            </a:r>
            <a:r>
              <a:rPr lang="en-US" dirty="0" err="1"/>
              <a:t>eget</a:t>
            </a:r>
            <a:r>
              <a:rPr lang="en-US" dirty="0"/>
              <a:t> </a:t>
            </a:r>
            <a:r>
              <a:rPr lang="en-US" dirty="0" err="1"/>
              <a:t>nisl</a:t>
            </a:r>
            <a:r>
              <a:rPr lang="en-US" dirty="0"/>
              <a:t> </a:t>
            </a:r>
            <a:r>
              <a:rPr lang="en-US" dirty="0" err="1"/>
              <a:t>ut</a:t>
            </a:r>
            <a:r>
              <a:rPr lang="en-US" dirty="0"/>
              <a:t> </a:t>
            </a:r>
            <a:r>
              <a:rPr lang="en-US" dirty="0" err="1"/>
              <a:t>mollis</a:t>
            </a:r>
            <a:r>
              <a:rPr lang="en-US" dirty="0"/>
              <a:t>. </a:t>
            </a:r>
            <a:r>
              <a:rPr lang="en-US" dirty="0" err="1"/>
              <a:t>Nulla</a:t>
            </a:r>
            <a:r>
              <a:rPr lang="en-US" dirty="0"/>
              <a:t> </a:t>
            </a:r>
            <a:r>
              <a:rPr lang="en-US" dirty="0" err="1"/>
              <a:t>euismod</a:t>
            </a:r>
            <a:r>
              <a:rPr lang="en-US" dirty="0"/>
              <a:t> magna vel </a:t>
            </a:r>
            <a:r>
              <a:rPr lang="en-US" dirty="0" err="1"/>
              <a:t>lectus</a:t>
            </a:r>
            <a:r>
              <a:rPr lang="en-US" dirty="0"/>
              <a:t> </a:t>
            </a:r>
            <a:r>
              <a:rPr lang="en-US" dirty="0" err="1"/>
              <a:t>congue</a:t>
            </a:r>
            <a:r>
              <a:rPr lang="en-US" dirty="0"/>
              <a:t> </a:t>
            </a:r>
            <a:r>
              <a:rPr lang="en-US" dirty="0" err="1"/>
              <a:t>lobortis</a:t>
            </a:r>
            <a:r>
              <a:rPr lang="en-US" dirty="0"/>
              <a:t>. </a:t>
            </a:r>
            <a:r>
              <a:rPr lang="en-US" dirty="0" err="1"/>
              <a:t>Suspendisse</a:t>
            </a:r>
            <a:r>
              <a:rPr lang="en-US" dirty="0"/>
              <a:t> fermentum </a:t>
            </a:r>
            <a:r>
              <a:rPr lang="en-US" dirty="0" err="1"/>
              <a:t>luctus</a:t>
            </a:r>
            <a:r>
              <a:rPr lang="en-US" dirty="0"/>
              <a:t> auctor. Cras </a:t>
            </a:r>
            <a:r>
              <a:rPr lang="en-US" dirty="0" err="1"/>
              <a:t>urna</a:t>
            </a:r>
            <a:r>
              <a:rPr lang="en-US" dirty="0"/>
              <a:t> </a:t>
            </a:r>
            <a:r>
              <a:rPr lang="en-US" dirty="0" err="1"/>
              <a:t>neque</a:t>
            </a:r>
            <a:r>
              <a:rPr lang="en-US" dirty="0"/>
              <a:t>, </a:t>
            </a:r>
            <a:r>
              <a:rPr lang="en-US" dirty="0" err="1"/>
              <a:t>iaculis</a:t>
            </a:r>
            <a:r>
              <a:rPr lang="en-US" dirty="0"/>
              <a:t> in </a:t>
            </a:r>
            <a:r>
              <a:rPr lang="en-US" dirty="0" err="1"/>
              <a:t>euismod</a:t>
            </a:r>
            <a:r>
              <a:rPr lang="en-US" dirty="0"/>
              <a:t> </a:t>
            </a:r>
          </a:p>
          <a:p>
            <a:pPr marL="0" indent="0">
              <a:buNone/>
            </a:pPr>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endParaRPr lang="pt-PT" dirty="0"/>
          </a:p>
          <a:p>
            <a:endParaRPr lang="pt-PT" dirty="0"/>
          </a:p>
        </p:txBody>
      </p:sp>
      <p:sp>
        <p:nvSpPr>
          <p:cNvPr id="13" name="Marcador de Posição de Conteúdo 12">
            <a:extLst>
              <a:ext uri="{FF2B5EF4-FFF2-40B4-BE49-F238E27FC236}">
                <a16:creationId xmlns:a16="http://schemas.microsoft.com/office/drawing/2014/main" id="{E9D7B711-411F-8ACC-8889-2781FBBB98EC}"/>
              </a:ext>
            </a:extLst>
          </p:cNvPr>
          <p:cNvSpPr>
            <a:spLocks noGrp="1"/>
          </p:cNvSpPr>
          <p:nvPr>
            <p:ph idx="14"/>
          </p:nvPr>
        </p:nvSpPr>
        <p:spPr>
          <a:xfrm>
            <a:off x="553517" y="4862925"/>
            <a:ext cx="3020956" cy="1031669"/>
          </a:xfrm>
        </p:spPr>
        <p:txBody>
          <a:bodyPr/>
          <a:lstStyle/>
          <a:p>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9" name="Título 8">
            <a:extLst>
              <a:ext uri="{FF2B5EF4-FFF2-40B4-BE49-F238E27FC236}">
                <a16:creationId xmlns:a16="http://schemas.microsoft.com/office/drawing/2014/main" id="{E3E2EF87-EC36-BA61-2494-4CD8AA0B5654}"/>
              </a:ext>
            </a:extLst>
          </p:cNvPr>
          <p:cNvSpPr>
            <a:spLocks noGrp="1"/>
          </p:cNvSpPr>
          <p:nvPr>
            <p:ph type="title"/>
          </p:nvPr>
        </p:nvSpPr>
        <p:spPr/>
        <p:txBody>
          <a:bodyPr/>
          <a:lstStyle/>
          <a:p>
            <a:r>
              <a:rPr lang="pt-PT" dirty="0" err="1"/>
              <a:t>Title</a:t>
            </a:r>
            <a:r>
              <a:rPr lang="pt-PT" dirty="0"/>
              <a:t> </a:t>
            </a:r>
            <a:r>
              <a:rPr lang="pt-PT" dirty="0" err="1"/>
              <a:t>name</a:t>
            </a:r>
            <a:endParaRPr lang="pt-PT" dirty="0"/>
          </a:p>
        </p:txBody>
      </p:sp>
      <p:sp>
        <p:nvSpPr>
          <p:cNvPr id="12" name="Subtítulo 11">
            <a:extLst>
              <a:ext uri="{FF2B5EF4-FFF2-40B4-BE49-F238E27FC236}">
                <a16:creationId xmlns:a16="http://schemas.microsoft.com/office/drawing/2014/main" id="{7AC88ACF-46CA-8E76-4DF8-9D8591A2A050}"/>
              </a:ext>
            </a:extLst>
          </p:cNvPr>
          <p:cNvSpPr>
            <a:spLocks noGrp="1"/>
          </p:cNvSpPr>
          <p:nvPr>
            <p:ph type="subTitle" idx="13"/>
          </p:nvPr>
        </p:nvSpPr>
        <p:spPr/>
        <p:txBody>
          <a:bodyPr/>
          <a:lstStyle/>
          <a:p>
            <a:r>
              <a:rPr lang="pt-PT" dirty="0" err="1"/>
              <a:t>Subtitle</a:t>
            </a:r>
            <a:r>
              <a:rPr lang="pt-PT" dirty="0"/>
              <a:t> </a:t>
            </a:r>
            <a:r>
              <a:rPr lang="pt-PT" dirty="0" err="1"/>
              <a:t>name</a:t>
            </a:r>
            <a:endParaRPr lang="pt-PT" dirty="0"/>
          </a:p>
        </p:txBody>
      </p:sp>
      <p:pic>
        <p:nvPicPr>
          <p:cNvPr id="10" name="Picture 9" descr="A purple letters on a black background&#10;&#10;Description automatically generated">
            <a:extLst>
              <a:ext uri="{FF2B5EF4-FFF2-40B4-BE49-F238E27FC236}">
                <a16:creationId xmlns:a16="http://schemas.microsoft.com/office/drawing/2014/main" id="{D356A5E2-7878-2D4C-9F9E-275810DDB2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spTree>
    <p:extLst>
      <p:ext uri="{BB962C8B-B14F-4D97-AF65-F5344CB8AC3E}">
        <p14:creationId xmlns:p14="http://schemas.microsoft.com/office/powerpoint/2010/main" val="167744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27F90-0B19-6913-3972-2ED1057A8D01}"/>
              </a:ext>
            </a:extLst>
          </p:cNvPr>
          <p:cNvSpPr>
            <a:spLocks noGrp="1"/>
          </p:cNvSpPr>
          <p:nvPr>
            <p:ph type="title"/>
          </p:nvPr>
        </p:nvSpPr>
        <p:spPr/>
        <p:txBody>
          <a:bodyPr/>
          <a:lstStyle/>
          <a:p>
            <a:r>
              <a:rPr lang="pt-PT" dirty="0" err="1"/>
              <a:t>Title</a:t>
            </a:r>
            <a:r>
              <a:rPr lang="pt-PT" dirty="0"/>
              <a:t> </a:t>
            </a:r>
            <a:r>
              <a:rPr lang="pt-PT" dirty="0" err="1"/>
              <a:t>name</a:t>
            </a:r>
            <a:endParaRPr lang="pt-PT" dirty="0"/>
          </a:p>
        </p:txBody>
      </p:sp>
      <p:sp>
        <p:nvSpPr>
          <p:cNvPr id="3" name="Marcador de Posição de Conteúdo 2">
            <a:extLst>
              <a:ext uri="{FF2B5EF4-FFF2-40B4-BE49-F238E27FC236}">
                <a16:creationId xmlns:a16="http://schemas.microsoft.com/office/drawing/2014/main" id="{EE221F20-4E9B-467F-412C-B2A6A14F0A79}"/>
              </a:ext>
            </a:extLst>
          </p:cNvPr>
          <p:cNvSpPr>
            <a:spLocks noGrp="1"/>
          </p:cNvSpPr>
          <p:nvPr>
            <p:ph idx="1"/>
          </p:nvPr>
        </p:nvSpPr>
        <p:spPr/>
        <p:txBody>
          <a:bodyPr/>
          <a:lstStyle/>
          <a:p>
            <a:pPr marL="0" indent="0">
              <a:buNone/>
            </a:pPr>
            <a:r>
              <a:rPr lang="en-US" dirty="0"/>
              <a:t>Leo </a:t>
            </a:r>
            <a:r>
              <a:rPr lang="en-US" dirty="0" err="1"/>
              <a:t>sem</a:t>
            </a:r>
            <a:r>
              <a:rPr lang="en-US" dirty="0"/>
              <a:t>, at </a:t>
            </a:r>
            <a:r>
              <a:rPr lang="en-US" dirty="0" err="1"/>
              <a:t>sodales</a:t>
            </a:r>
            <a:r>
              <a:rPr lang="en-US" dirty="0"/>
              <a:t> </a:t>
            </a:r>
            <a:r>
              <a:rPr lang="en-US" dirty="0" err="1"/>
              <a:t>massa</a:t>
            </a:r>
            <a:r>
              <a:rPr lang="en-US" dirty="0"/>
              <a:t> </a:t>
            </a:r>
            <a:r>
              <a:rPr lang="en-US" dirty="0" err="1"/>
              <a:t>pretium</a:t>
            </a:r>
            <a:r>
              <a:rPr lang="en-US" dirty="0"/>
              <a:t> vitae. </a:t>
            </a:r>
            <a:r>
              <a:rPr lang="en-US" dirty="0" err="1"/>
              <a:t>Curabitur</a:t>
            </a:r>
            <a:r>
              <a:rPr lang="en-US" dirty="0"/>
              <a:t> </a:t>
            </a:r>
            <a:r>
              <a:rPr lang="en-US" dirty="0" err="1"/>
              <a:t>aliquet</a:t>
            </a:r>
            <a:r>
              <a:rPr lang="en-US" dirty="0"/>
              <a:t> </a:t>
            </a:r>
            <a:r>
              <a:rPr lang="en-US" dirty="0" err="1"/>
              <a:t>eget</a:t>
            </a:r>
            <a:r>
              <a:rPr lang="en-US" dirty="0"/>
              <a:t> </a:t>
            </a:r>
            <a:r>
              <a:rPr lang="en-US" dirty="0" err="1"/>
              <a:t>nisl</a:t>
            </a:r>
            <a:r>
              <a:rPr lang="en-US" dirty="0"/>
              <a:t> </a:t>
            </a:r>
            <a:r>
              <a:rPr lang="en-US" dirty="0" err="1"/>
              <a:t>ut</a:t>
            </a:r>
            <a:r>
              <a:rPr lang="en-US" dirty="0"/>
              <a:t> </a:t>
            </a:r>
            <a:r>
              <a:rPr lang="en-US" dirty="0" err="1"/>
              <a:t>mollis</a:t>
            </a:r>
            <a:r>
              <a:rPr lang="en-US" dirty="0"/>
              <a:t>. </a:t>
            </a:r>
            <a:r>
              <a:rPr lang="en-US" dirty="0" err="1"/>
              <a:t>Nulla</a:t>
            </a:r>
            <a:r>
              <a:rPr lang="en-US" dirty="0"/>
              <a:t> </a:t>
            </a:r>
            <a:r>
              <a:rPr lang="en-US" dirty="0" err="1"/>
              <a:t>euismod</a:t>
            </a:r>
            <a:r>
              <a:rPr lang="en-US" dirty="0"/>
              <a:t> magna vel </a:t>
            </a:r>
            <a:r>
              <a:rPr lang="en-US" dirty="0" err="1"/>
              <a:t>lectus</a:t>
            </a:r>
            <a:r>
              <a:rPr lang="en-US" dirty="0"/>
              <a:t> </a:t>
            </a:r>
            <a:r>
              <a:rPr lang="en-US" dirty="0" err="1"/>
              <a:t>congue</a:t>
            </a:r>
            <a:r>
              <a:rPr lang="en-US" dirty="0"/>
              <a:t> </a:t>
            </a:r>
            <a:r>
              <a:rPr lang="en-US" dirty="0" err="1"/>
              <a:t>lobortis</a:t>
            </a:r>
            <a:r>
              <a:rPr lang="en-US" dirty="0"/>
              <a:t>. </a:t>
            </a:r>
            <a:r>
              <a:rPr lang="en-US" dirty="0" err="1"/>
              <a:t>Suspendisse</a:t>
            </a:r>
            <a:r>
              <a:rPr lang="en-US" dirty="0"/>
              <a:t> fermentum </a:t>
            </a:r>
            <a:r>
              <a:rPr lang="en-US" dirty="0" err="1"/>
              <a:t>luctus</a:t>
            </a:r>
            <a:r>
              <a:rPr lang="en-US" dirty="0"/>
              <a:t> auctor. Cras </a:t>
            </a:r>
            <a:r>
              <a:rPr lang="en-US" dirty="0" err="1"/>
              <a:t>urna</a:t>
            </a:r>
            <a:r>
              <a:rPr lang="en-US" dirty="0"/>
              <a:t> </a:t>
            </a:r>
            <a:r>
              <a:rPr lang="en-US" dirty="0" err="1"/>
              <a:t>neque</a:t>
            </a:r>
            <a:r>
              <a:rPr lang="en-US" dirty="0"/>
              <a:t>, </a:t>
            </a:r>
            <a:r>
              <a:rPr lang="en-US" dirty="0" err="1"/>
              <a:t>iaculis</a:t>
            </a:r>
            <a:r>
              <a:rPr lang="en-US" dirty="0"/>
              <a:t> in </a:t>
            </a:r>
            <a:r>
              <a:rPr lang="en-US" dirty="0" err="1"/>
              <a:t>euismod</a:t>
            </a:r>
            <a:r>
              <a:rPr lang="en-US" dirty="0"/>
              <a:t> </a:t>
            </a:r>
          </a:p>
          <a:p>
            <a:pPr marL="0" indent="0">
              <a:buNone/>
            </a:pPr>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endParaRPr lang="pt-PT" dirty="0"/>
          </a:p>
        </p:txBody>
      </p:sp>
      <p:sp>
        <p:nvSpPr>
          <p:cNvPr id="4" name="Subtítulo 3">
            <a:extLst>
              <a:ext uri="{FF2B5EF4-FFF2-40B4-BE49-F238E27FC236}">
                <a16:creationId xmlns:a16="http://schemas.microsoft.com/office/drawing/2014/main" id="{4F7B5A0D-0CB6-3561-6946-0EC1A78F9E3C}"/>
              </a:ext>
            </a:extLst>
          </p:cNvPr>
          <p:cNvSpPr>
            <a:spLocks noGrp="1"/>
          </p:cNvSpPr>
          <p:nvPr>
            <p:ph type="subTitle" idx="13"/>
          </p:nvPr>
        </p:nvSpPr>
        <p:spPr/>
        <p:txBody>
          <a:bodyPr/>
          <a:lstStyle/>
          <a:p>
            <a:r>
              <a:rPr lang="pt-PT" dirty="0" err="1"/>
              <a:t>Subtitle</a:t>
            </a:r>
            <a:r>
              <a:rPr lang="pt-PT" dirty="0"/>
              <a:t> </a:t>
            </a:r>
            <a:r>
              <a:rPr lang="pt-PT" dirty="0" err="1"/>
              <a:t>name</a:t>
            </a:r>
            <a:endParaRPr lang="pt-PT" dirty="0"/>
          </a:p>
          <a:p>
            <a:endParaRPr lang="pt-PT" dirty="0"/>
          </a:p>
        </p:txBody>
      </p:sp>
      <p:pic>
        <p:nvPicPr>
          <p:cNvPr id="8" name="Marcador de Posição da Imagem 7">
            <a:extLst>
              <a:ext uri="{FF2B5EF4-FFF2-40B4-BE49-F238E27FC236}">
                <a16:creationId xmlns:a16="http://schemas.microsoft.com/office/drawing/2014/main" id="{DE9F9959-3FD6-2969-A6E9-6C1838FFBF5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6419849" y="1192428"/>
            <a:ext cx="5230800" cy="4613646"/>
          </a:xfrm>
        </p:spPr>
      </p:pic>
      <p:sp>
        <p:nvSpPr>
          <p:cNvPr id="6" name="Marcador de Posição de Conteúdo 5">
            <a:extLst>
              <a:ext uri="{FF2B5EF4-FFF2-40B4-BE49-F238E27FC236}">
                <a16:creationId xmlns:a16="http://schemas.microsoft.com/office/drawing/2014/main" id="{D5736562-ED19-C39E-C705-25C15B729B99}"/>
              </a:ext>
            </a:extLst>
          </p:cNvPr>
          <p:cNvSpPr>
            <a:spLocks noGrp="1"/>
          </p:cNvSpPr>
          <p:nvPr>
            <p:ph idx="15"/>
          </p:nvPr>
        </p:nvSpPr>
        <p:spPr/>
        <p:txBody>
          <a:bodyPr/>
          <a:lstStyle/>
          <a:p>
            <a:endParaRPr lang="pt-PT"/>
          </a:p>
        </p:txBody>
      </p:sp>
    </p:spTree>
    <p:extLst>
      <p:ext uri="{BB962C8B-B14F-4D97-AF65-F5344CB8AC3E}">
        <p14:creationId xmlns:p14="http://schemas.microsoft.com/office/powerpoint/2010/main" val="17798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Marcador de Posição de Conteúdo 4">
            <a:extLst>
              <a:ext uri="{FF2B5EF4-FFF2-40B4-BE49-F238E27FC236}">
                <a16:creationId xmlns:a16="http://schemas.microsoft.com/office/drawing/2014/main" id="{1D79D684-36F1-AEB1-BEAC-7DAAEDB94D82}"/>
              </a:ext>
            </a:extLst>
          </p:cNvPr>
          <p:cNvSpPr>
            <a:spLocks noGrp="1"/>
          </p:cNvSpPr>
          <p:nvPr>
            <p:ph idx="14"/>
          </p:nvPr>
        </p:nvSpPr>
        <p:spPr/>
        <p:txBody>
          <a:bodyPr/>
          <a:lstStyle/>
          <a:p>
            <a:pPr marL="0" indent="0">
              <a:buNone/>
            </a:pPr>
            <a:r>
              <a:rPr lang="en-US" dirty="0"/>
              <a:t>Leo </a:t>
            </a:r>
            <a:r>
              <a:rPr lang="en-US" dirty="0" err="1"/>
              <a:t>sem</a:t>
            </a:r>
            <a:r>
              <a:rPr lang="en-US" dirty="0"/>
              <a:t>, at </a:t>
            </a:r>
            <a:r>
              <a:rPr lang="en-US" dirty="0" err="1"/>
              <a:t>sodales</a:t>
            </a:r>
            <a:r>
              <a:rPr lang="en-US" dirty="0"/>
              <a:t> </a:t>
            </a:r>
            <a:r>
              <a:rPr lang="en-US" dirty="0" err="1"/>
              <a:t>massa</a:t>
            </a:r>
            <a:r>
              <a:rPr lang="en-US" dirty="0"/>
              <a:t> </a:t>
            </a:r>
            <a:r>
              <a:rPr lang="en-US" dirty="0" err="1"/>
              <a:t>pretium</a:t>
            </a:r>
            <a:r>
              <a:rPr lang="en-US" dirty="0"/>
              <a:t> vitae. </a:t>
            </a:r>
            <a:r>
              <a:rPr lang="en-US" dirty="0" err="1"/>
              <a:t>Curabitur</a:t>
            </a:r>
            <a:r>
              <a:rPr lang="en-US" dirty="0"/>
              <a:t> </a:t>
            </a:r>
            <a:r>
              <a:rPr lang="en-US" dirty="0" err="1"/>
              <a:t>aliquet</a:t>
            </a:r>
            <a:r>
              <a:rPr lang="en-US" dirty="0"/>
              <a:t> </a:t>
            </a:r>
            <a:r>
              <a:rPr lang="en-US" dirty="0" err="1"/>
              <a:t>eget</a:t>
            </a:r>
            <a:r>
              <a:rPr lang="en-US" dirty="0"/>
              <a:t> </a:t>
            </a:r>
            <a:r>
              <a:rPr lang="en-US" dirty="0" err="1"/>
              <a:t>nisl</a:t>
            </a:r>
            <a:r>
              <a:rPr lang="en-US" dirty="0"/>
              <a:t> </a:t>
            </a:r>
            <a:r>
              <a:rPr lang="en-US" dirty="0" err="1"/>
              <a:t>ut</a:t>
            </a:r>
            <a:r>
              <a:rPr lang="en-US" dirty="0"/>
              <a:t> </a:t>
            </a:r>
            <a:r>
              <a:rPr lang="en-US" dirty="0" err="1"/>
              <a:t>mollis</a:t>
            </a:r>
            <a:r>
              <a:rPr lang="en-US" dirty="0"/>
              <a:t>. </a:t>
            </a:r>
            <a:r>
              <a:rPr lang="en-US" dirty="0" err="1"/>
              <a:t>Nulla</a:t>
            </a:r>
            <a:r>
              <a:rPr lang="en-US" dirty="0"/>
              <a:t> </a:t>
            </a:r>
            <a:r>
              <a:rPr lang="en-US" dirty="0" err="1"/>
              <a:t>euismod</a:t>
            </a:r>
            <a:r>
              <a:rPr lang="en-US" dirty="0"/>
              <a:t> magna vel </a:t>
            </a:r>
            <a:r>
              <a:rPr lang="en-US" dirty="0" err="1"/>
              <a:t>lectus</a:t>
            </a:r>
            <a:r>
              <a:rPr lang="en-US" dirty="0"/>
              <a:t> </a:t>
            </a:r>
            <a:r>
              <a:rPr lang="en-US" dirty="0" err="1"/>
              <a:t>congue</a:t>
            </a:r>
            <a:r>
              <a:rPr lang="en-US" dirty="0"/>
              <a:t> </a:t>
            </a:r>
            <a:r>
              <a:rPr lang="en-US" dirty="0" err="1"/>
              <a:t>lobortis</a:t>
            </a:r>
            <a:r>
              <a:rPr lang="en-US" dirty="0"/>
              <a:t>. </a:t>
            </a:r>
            <a:r>
              <a:rPr lang="en-US" dirty="0" err="1"/>
              <a:t>Suspendisse</a:t>
            </a:r>
            <a:r>
              <a:rPr lang="en-US" dirty="0"/>
              <a:t> fermentum </a:t>
            </a:r>
            <a:r>
              <a:rPr lang="en-US" dirty="0" err="1"/>
              <a:t>luctus</a:t>
            </a:r>
            <a:r>
              <a:rPr lang="en-US" dirty="0"/>
              <a:t> auctor. Cras </a:t>
            </a:r>
            <a:r>
              <a:rPr lang="en-US" dirty="0" err="1"/>
              <a:t>urna</a:t>
            </a:r>
            <a:r>
              <a:rPr lang="en-US" dirty="0"/>
              <a:t> </a:t>
            </a:r>
            <a:r>
              <a:rPr lang="en-US" dirty="0" err="1"/>
              <a:t>neque</a:t>
            </a:r>
            <a:r>
              <a:rPr lang="en-US" dirty="0"/>
              <a:t>, </a:t>
            </a:r>
            <a:r>
              <a:rPr lang="en-US" dirty="0" err="1"/>
              <a:t>iaculis</a:t>
            </a:r>
            <a:r>
              <a:rPr lang="en-US" dirty="0"/>
              <a:t> in </a:t>
            </a:r>
            <a:r>
              <a:rPr lang="en-US" dirty="0" err="1"/>
              <a:t>euismod</a:t>
            </a:r>
            <a:r>
              <a:rPr lang="en-US" dirty="0"/>
              <a:t> </a:t>
            </a:r>
          </a:p>
          <a:p>
            <a:pPr marL="0" indent="0">
              <a:buNone/>
            </a:pPr>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endParaRPr lang="pt-PT" dirty="0"/>
          </a:p>
        </p:txBody>
      </p:sp>
      <p:sp>
        <p:nvSpPr>
          <p:cNvPr id="2" name="Título 1">
            <a:extLst>
              <a:ext uri="{FF2B5EF4-FFF2-40B4-BE49-F238E27FC236}">
                <a16:creationId xmlns:a16="http://schemas.microsoft.com/office/drawing/2014/main" id="{9CC75F6C-24FD-BD5B-6C32-024D05F3972A}"/>
              </a:ext>
            </a:extLst>
          </p:cNvPr>
          <p:cNvSpPr>
            <a:spLocks noGrp="1"/>
          </p:cNvSpPr>
          <p:nvPr>
            <p:ph type="title"/>
          </p:nvPr>
        </p:nvSpPr>
        <p:spPr/>
        <p:txBody>
          <a:bodyPr/>
          <a:lstStyle/>
          <a:p>
            <a:r>
              <a:rPr lang="pt-PT" dirty="0" err="1"/>
              <a:t>Title</a:t>
            </a:r>
            <a:r>
              <a:rPr lang="pt-PT" dirty="0"/>
              <a:t> </a:t>
            </a:r>
            <a:r>
              <a:rPr lang="pt-PT" dirty="0" err="1"/>
              <a:t>name</a:t>
            </a:r>
            <a:endParaRPr lang="pt-PT" dirty="0"/>
          </a:p>
        </p:txBody>
      </p:sp>
      <p:sp>
        <p:nvSpPr>
          <p:cNvPr id="3" name="Marcador de Posição de Conteúdo 2">
            <a:extLst>
              <a:ext uri="{FF2B5EF4-FFF2-40B4-BE49-F238E27FC236}">
                <a16:creationId xmlns:a16="http://schemas.microsoft.com/office/drawing/2014/main" id="{F62BE5CA-4027-C51F-0933-B4E8F2A980E1}"/>
              </a:ext>
            </a:extLst>
          </p:cNvPr>
          <p:cNvSpPr>
            <a:spLocks noGrp="1"/>
          </p:cNvSpPr>
          <p:nvPr>
            <p:ph idx="1"/>
          </p:nvPr>
        </p:nvSpPr>
        <p:spPr/>
        <p:txBody>
          <a:bodyPr/>
          <a:lstStyle/>
          <a:p>
            <a:pPr marL="0" indent="0">
              <a:buNone/>
            </a:pPr>
            <a:r>
              <a:rPr lang="en-US" dirty="0"/>
              <a:t>Leo </a:t>
            </a:r>
            <a:r>
              <a:rPr lang="en-US" dirty="0" err="1"/>
              <a:t>sem</a:t>
            </a:r>
            <a:r>
              <a:rPr lang="en-US" dirty="0"/>
              <a:t>, at </a:t>
            </a:r>
            <a:r>
              <a:rPr lang="en-US" dirty="0" err="1"/>
              <a:t>sodales</a:t>
            </a:r>
            <a:r>
              <a:rPr lang="en-US" dirty="0"/>
              <a:t> </a:t>
            </a:r>
            <a:r>
              <a:rPr lang="en-US" dirty="0" err="1"/>
              <a:t>massa</a:t>
            </a:r>
            <a:r>
              <a:rPr lang="en-US" dirty="0"/>
              <a:t> </a:t>
            </a:r>
            <a:r>
              <a:rPr lang="en-US" dirty="0" err="1"/>
              <a:t>pretium</a:t>
            </a:r>
            <a:r>
              <a:rPr lang="en-US" dirty="0"/>
              <a:t> vitae. </a:t>
            </a:r>
            <a:r>
              <a:rPr lang="en-US" dirty="0" err="1"/>
              <a:t>Curabitur</a:t>
            </a:r>
            <a:r>
              <a:rPr lang="en-US" dirty="0"/>
              <a:t> </a:t>
            </a:r>
            <a:r>
              <a:rPr lang="en-US" dirty="0" err="1"/>
              <a:t>aliquet</a:t>
            </a:r>
            <a:r>
              <a:rPr lang="en-US" dirty="0"/>
              <a:t> </a:t>
            </a:r>
            <a:r>
              <a:rPr lang="en-US" dirty="0" err="1"/>
              <a:t>eget</a:t>
            </a:r>
            <a:r>
              <a:rPr lang="en-US" dirty="0"/>
              <a:t> </a:t>
            </a:r>
            <a:r>
              <a:rPr lang="en-US" dirty="0" err="1"/>
              <a:t>nisl</a:t>
            </a:r>
            <a:r>
              <a:rPr lang="en-US" dirty="0"/>
              <a:t> </a:t>
            </a:r>
            <a:r>
              <a:rPr lang="en-US" dirty="0" err="1"/>
              <a:t>ut</a:t>
            </a:r>
            <a:r>
              <a:rPr lang="en-US" dirty="0"/>
              <a:t> </a:t>
            </a:r>
            <a:r>
              <a:rPr lang="en-US" dirty="0" err="1"/>
              <a:t>mollis</a:t>
            </a:r>
            <a:r>
              <a:rPr lang="en-US" dirty="0"/>
              <a:t>. </a:t>
            </a:r>
            <a:r>
              <a:rPr lang="en-US" dirty="0" err="1"/>
              <a:t>Nulla</a:t>
            </a:r>
            <a:r>
              <a:rPr lang="en-US" dirty="0"/>
              <a:t> </a:t>
            </a:r>
            <a:r>
              <a:rPr lang="en-US" dirty="0" err="1"/>
              <a:t>euismod</a:t>
            </a:r>
            <a:r>
              <a:rPr lang="en-US" dirty="0"/>
              <a:t> magna vel </a:t>
            </a:r>
            <a:r>
              <a:rPr lang="en-US" dirty="0" err="1"/>
              <a:t>lectus</a:t>
            </a:r>
            <a:r>
              <a:rPr lang="en-US" dirty="0"/>
              <a:t> </a:t>
            </a:r>
            <a:r>
              <a:rPr lang="en-US" dirty="0" err="1"/>
              <a:t>congue</a:t>
            </a:r>
            <a:r>
              <a:rPr lang="en-US" dirty="0"/>
              <a:t> </a:t>
            </a:r>
            <a:r>
              <a:rPr lang="en-US" dirty="0" err="1"/>
              <a:t>lobortis</a:t>
            </a:r>
            <a:r>
              <a:rPr lang="en-US" dirty="0"/>
              <a:t>. </a:t>
            </a:r>
            <a:r>
              <a:rPr lang="en-US" dirty="0" err="1"/>
              <a:t>Suspendisse</a:t>
            </a:r>
            <a:r>
              <a:rPr lang="en-US" dirty="0"/>
              <a:t> fermentum </a:t>
            </a:r>
            <a:r>
              <a:rPr lang="en-US" dirty="0" err="1"/>
              <a:t>luctus</a:t>
            </a:r>
            <a:r>
              <a:rPr lang="en-US" dirty="0"/>
              <a:t> auctor. Cras </a:t>
            </a:r>
            <a:r>
              <a:rPr lang="en-US" dirty="0" err="1"/>
              <a:t>urna</a:t>
            </a:r>
            <a:r>
              <a:rPr lang="en-US" dirty="0"/>
              <a:t> </a:t>
            </a:r>
            <a:r>
              <a:rPr lang="en-US" dirty="0" err="1"/>
              <a:t>neque</a:t>
            </a:r>
            <a:r>
              <a:rPr lang="en-US" dirty="0"/>
              <a:t>, </a:t>
            </a:r>
            <a:r>
              <a:rPr lang="en-US" dirty="0" err="1"/>
              <a:t>iaculis</a:t>
            </a:r>
            <a:r>
              <a:rPr lang="en-US" dirty="0"/>
              <a:t> in </a:t>
            </a:r>
            <a:r>
              <a:rPr lang="en-US" dirty="0" err="1"/>
              <a:t>euismod</a:t>
            </a:r>
            <a:r>
              <a:rPr lang="en-US" dirty="0"/>
              <a:t> </a:t>
            </a:r>
          </a:p>
          <a:p>
            <a:pPr marL="0" indent="0">
              <a:buNone/>
            </a:pPr>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endParaRPr lang="pt-PT" dirty="0"/>
          </a:p>
        </p:txBody>
      </p:sp>
      <p:sp>
        <p:nvSpPr>
          <p:cNvPr id="4" name="Subtítulo 3">
            <a:extLst>
              <a:ext uri="{FF2B5EF4-FFF2-40B4-BE49-F238E27FC236}">
                <a16:creationId xmlns:a16="http://schemas.microsoft.com/office/drawing/2014/main" id="{0613E6B0-547F-F3CA-B750-F01FB8A332AE}"/>
              </a:ext>
            </a:extLst>
          </p:cNvPr>
          <p:cNvSpPr>
            <a:spLocks noGrp="1"/>
          </p:cNvSpPr>
          <p:nvPr>
            <p:ph type="subTitle" idx="13"/>
          </p:nvPr>
        </p:nvSpPr>
        <p:spPr/>
        <p:txBody>
          <a:bodyPr/>
          <a:lstStyle/>
          <a:p>
            <a:r>
              <a:rPr lang="pt-PT" dirty="0" err="1"/>
              <a:t>Subtitle</a:t>
            </a:r>
            <a:r>
              <a:rPr lang="pt-PT" dirty="0"/>
              <a:t> </a:t>
            </a:r>
            <a:r>
              <a:rPr lang="pt-PT" dirty="0" err="1"/>
              <a:t>name</a:t>
            </a:r>
            <a:endParaRPr lang="pt-PT" dirty="0"/>
          </a:p>
          <a:p>
            <a:endParaRPr lang="pt-PT" dirty="0"/>
          </a:p>
        </p:txBody>
      </p:sp>
    </p:spTree>
    <p:extLst>
      <p:ext uri="{BB962C8B-B14F-4D97-AF65-F5344CB8AC3E}">
        <p14:creationId xmlns:p14="http://schemas.microsoft.com/office/powerpoint/2010/main" val="327179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B3E3D4-2165-CA4E-BDCE-A787CE1F28C2}"/>
              </a:ext>
            </a:extLst>
          </p:cNvPr>
          <p:cNvSpPr>
            <a:spLocks noGrp="1"/>
          </p:cNvSpPr>
          <p:nvPr>
            <p:ph type="ctrTitle"/>
          </p:nvPr>
        </p:nvSpPr>
        <p:spPr/>
        <p:txBody>
          <a:bodyPr/>
          <a:lstStyle/>
          <a:p>
            <a:r>
              <a:rPr lang="en-US" dirty="0" err="1"/>
              <a:t>Obrigado</a:t>
            </a:r>
            <a:endParaRPr lang="en-US" dirty="0"/>
          </a:p>
        </p:txBody>
      </p:sp>
    </p:spTree>
    <p:extLst>
      <p:ext uri="{BB962C8B-B14F-4D97-AF65-F5344CB8AC3E}">
        <p14:creationId xmlns:p14="http://schemas.microsoft.com/office/powerpoint/2010/main" val="189917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4C0B74D-B02F-3FFC-C5C5-D64915EBE4D5}"/>
              </a:ext>
            </a:extLst>
          </p:cNvPr>
          <p:cNvSpPr>
            <a:spLocks noGrp="1"/>
          </p:cNvSpPr>
          <p:nvPr>
            <p:ph type="ctrTitle"/>
          </p:nvPr>
        </p:nvSpPr>
        <p:spPr/>
        <p:txBody>
          <a:bodyPr/>
          <a:lstStyle/>
          <a:p>
            <a:r>
              <a:rPr lang="pt-PT" dirty="0" err="1"/>
              <a:t>Small</a:t>
            </a:r>
            <a:r>
              <a:rPr lang="pt-PT" dirty="0"/>
              <a:t> </a:t>
            </a:r>
            <a:r>
              <a:rPr lang="pt-PT" dirty="0" err="1"/>
              <a:t>Title</a:t>
            </a:r>
            <a:endParaRPr lang="pt-PT" dirty="0"/>
          </a:p>
        </p:txBody>
      </p:sp>
    </p:spTree>
    <p:extLst>
      <p:ext uri="{BB962C8B-B14F-4D97-AF65-F5344CB8AC3E}">
        <p14:creationId xmlns:p14="http://schemas.microsoft.com/office/powerpoint/2010/main" val="147078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315407-F0E7-FAEE-BC85-F5FAA9F331D6}"/>
              </a:ext>
            </a:extLst>
          </p:cNvPr>
          <p:cNvSpPr>
            <a:spLocks noGrp="1"/>
          </p:cNvSpPr>
          <p:nvPr>
            <p:ph type="ctrTitle"/>
          </p:nvPr>
        </p:nvSpPr>
        <p:spPr/>
        <p:txBody>
          <a:bodyPr/>
          <a:lstStyle/>
          <a:p>
            <a:r>
              <a:rPr lang="pt-PT" dirty="0" err="1"/>
              <a:t>Small</a:t>
            </a:r>
            <a:r>
              <a:rPr lang="pt-PT" dirty="0"/>
              <a:t> </a:t>
            </a:r>
            <a:r>
              <a:rPr lang="pt-PT" dirty="0" err="1"/>
              <a:t>Title</a:t>
            </a:r>
            <a:endParaRPr lang="pt-PT" dirty="0"/>
          </a:p>
        </p:txBody>
      </p:sp>
    </p:spTree>
    <p:extLst>
      <p:ext uri="{BB962C8B-B14F-4D97-AF65-F5344CB8AC3E}">
        <p14:creationId xmlns:p14="http://schemas.microsoft.com/office/powerpoint/2010/main" val="79221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511A1-C1D5-794B-A760-B5FDECF67C50}"/>
              </a:ext>
            </a:extLst>
          </p:cNvPr>
          <p:cNvSpPr>
            <a:spLocks noGrp="1"/>
          </p:cNvSpPr>
          <p:nvPr>
            <p:ph type="ctrTitle"/>
          </p:nvPr>
        </p:nvSpPr>
        <p:spPr/>
        <p:txBody>
          <a:bodyPr lIns="0" rIns="0"/>
          <a:lstStyle/>
          <a:p>
            <a:r>
              <a:rPr lang="en-US" dirty="0">
                <a:solidFill>
                  <a:schemeClr val="tx1"/>
                </a:solidFill>
              </a:rPr>
              <a:t>Interventional endoscopy in IBD</a:t>
            </a:r>
          </a:p>
        </p:txBody>
      </p:sp>
      <p:sp>
        <p:nvSpPr>
          <p:cNvPr id="7" name="Subtitle 6">
            <a:extLst>
              <a:ext uri="{FF2B5EF4-FFF2-40B4-BE49-F238E27FC236}">
                <a16:creationId xmlns:a16="http://schemas.microsoft.com/office/drawing/2014/main" id="{0B3E0B57-02F6-AC45-B16A-8E2CD8F42AA2}"/>
              </a:ext>
            </a:extLst>
          </p:cNvPr>
          <p:cNvSpPr>
            <a:spLocks noGrp="1"/>
          </p:cNvSpPr>
          <p:nvPr>
            <p:ph type="subTitle" idx="1"/>
          </p:nvPr>
        </p:nvSpPr>
        <p:spPr/>
        <p:txBody>
          <a:bodyPr lIns="0" rIns="0"/>
          <a:lstStyle/>
          <a:p>
            <a:r>
              <a:rPr lang="en-US" dirty="0">
                <a:solidFill>
                  <a:schemeClr val="accent1"/>
                </a:solidFill>
              </a:rPr>
              <a:t>Speaker name</a:t>
            </a:r>
          </a:p>
        </p:txBody>
      </p:sp>
    </p:spTree>
    <p:extLst>
      <p:ext uri="{BB962C8B-B14F-4D97-AF65-F5344CB8AC3E}">
        <p14:creationId xmlns:p14="http://schemas.microsoft.com/office/powerpoint/2010/main" val="121059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8207-94F4-3B40-AF1F-311A36A0526C}"/>
              </a:ext>
            </a:extLst>
          </p:cNvPr>
          <p:cNvSpPr>
            <a:spLocks noGrp="1"/>
          </p:cNvSpPr>
          <p:nvPr>
            <p:ph type="ctrTitle"/>
          </p:nvPr>
        </p:nvSpPr>
        <p:spPr/>
        <p:txBody>
          <a:bodyPr>
            <a:normAutofit/>
          </a:bodyPr>
          <a:lstStyle/>
          <a:p>
            <a:r>
              <a:rPr lang="en-US" dirty="0"/>
              <a:t>What about upper endoscopy?</a:t>
            </a:r>
          </a:p>
        </p:txBody>
      </p:sp>
      <p:sp>
        <p:nvSpPr>
          <p:cNvPr id="3" name="Subtitle 2">
            <a:extLst>
              <a:ext uri="{FF2B5EF4-FFF2-40B4-BE49-F238E27FC236}">
                <a16:creationId xmlns:a16="http://schemas.microsoft.com/office/drawing/2014/main" id="{FC58FE99-A325-F44B-99B7-078351011E57}"/>
              </a:ext>
            </a:extLst>
          </p:cNvPr>
          <p:cNvSpPr>
            <a:spLocks noGrp="1"/>
          </p:cNvSpPr>
          <p:nvPr>
            <p:ph type="subTitle" idx="1"/>
          </p:nvPr>
        </p:nvSpPr>
        <p:spPr/>
        <p:txBody>
          <a:bodyPr lIns="0" rIns="0"/>
          <a:lstStyle/>
          <a:p>
            <a:r>
              <a:rPr lang="en-US" dirty="0"/>
              <a:t>Speaker name</a:t>
            </a:r>
          </a:p>
        </p:txBody>
      </p:sp>
    </p:spTree>
    <p:extLst>
      <p:ext uri="{BB962C8B-B14F-4D97-AF65-F5344CB8AC3E}">
        <p14:creationId xmlns:p14="http://schemas.microsoft.com/office/powerpoint/2010/main" val="39748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8207-94F4-3B40-AF1F-311A36A0526C}"/>
              </a:ext>
            </a:extLst>
          </p:cNvPr>
          <p:cNvSpPr>
            <a:spLocks noGrp="1"/>
          </p:cNvSpPr>
          <p:nvPr>
            <p:ph type="ctrTitle"/>
          </p:nvPr>
        </p:nvSpPr>
        <p:spPr>
          <a:xfrm>
            <a:off x="515938" y="1478623"/>
            <a:ext cx="4431843" cy="2387600"/>
          </a:xfrm>
        </p:spPr>
        <p:txBody>
          <a:bodyPr>
            <a:normAutofit/>
          </a:bodyPr>
          <a:lstStyle/>
          <a:p>
            <a:r>
              <a:rPr lang="en-US" dirty="0">
                <a:solidFill>
                  <a:schemeClr val="tx1"/>
                </a:solidFill>
              </a:rPr>
              <a:t>In 2024, is </a:t>
            </a:r>
            <a:r>
              <a:rPr lang="en-US" dirty="0" err="1">
                <a:solidFill>
                  <a:schemeClr val="tx1"/>
                </a:solidFill>
              </a:rPr>
              <a:t>ileocolonoscopy</a:t>
            </a:r>
            <a:r>
              <a:rPr lang="en-US" dirty="0">
                <a:solidFill>
                  <a:schemeClr val="tx1"/>
                </a:solidFill>
              </a:rPr>
              <a:t> </a:t>
            </a:r>
            <a:br>
              <a:rPr lang="en-US" dirty="0">
                <a:solidFill>
                  <a:schemeClr val="tx1"/>
                </a:solidFill>
              </a:rPr>
            </a:br>
            <a:r>
              <a:rPr lang="en-US" dirty="0">
                <a:solidFill>
                  <a:schemeClr val="tx1"/>
                </a:solidFill>
              </a:rPr>
              <a:t>still mandatory for diagnosis?</a:t>
            </a:r>
          </a:p>
        </p:txBody>
      </p:sp>
      <p:sp>
        <p:nvSpPr>
          <p:cNvPr id="3" name="Subtitle 2">
            <a:extLst>
              <a:ext uri="{FF2B5EF4-FFF2-40B4-BE49-F238E27FC236}">
                <a16:creationId xmlns:a16="http://schemas.microsoft.com/office/drawing/2014/main" id="{FC58FE99-A325-F44B-99B7-078351011E57}"/>
              </a:ext>
            </a:extLst>
          </p:cNvPr>
          <p:cNvSpPr>
            <a:spLocks noGrp="1"/>
          </p:cNvSpPr>
          <p:nvPr>
            <p:ph type="subTitle" idx="1"/>
          </p:nvPr>
        </p:nvSpPr>
        <p:spPr>
          <a:xfrm>
            <a:off x="515938" y="4079875"/>
            <a:ext cx="4431843" cy="1655762"/>
          </a:xfrm>
        </p:spPr>
        <p:txBody>
          <a:bodyPr lIns="0" rIns="0"/>
          <a:lstStyle/>
          <a:p>
            <a:r>
              <a:rPr lang="en-US" dirty="0">
                <a:solidFill>
                  <a:schemeClr val="accent3"/>
                </a:solidFill>
              </a:rPr>
              <a:t>Speaker name</a:t>
            </a:r>
          </a:p>
        </p:txBody>
      </p:sp>
    </p:spTree>
    <p:extLst>
      <p:ext uri="{BB962C8B-B14F-4D97-AF65-F5344CB8AC3E}">
        <p14:creationId xmlns:p14="http://schemas.microsoft.com/office/powerpoint/2010/main" val="301110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45E80C3-A0BC-8847-A1E8-CF6762C497D8}"/>
              </a:ext>
            </a:extLst>
          </p:cNvPr>
          <p:cNvSpPr txBox="1">
            <a:spLocks/>
          </p:cNvSpPr>
          <p:nvPr/>
        </p:nvSpPr>
        <p:spPr>
          <a:xfrm>
            <a:off x="719952" y="930589"/>
            <a:ext cx="10515600" cy="365125"/>
          </a:xfrm>
          <a:prstGeom prst="rect">
            <a:avLst/>
          </a:prstGeom>
        </p:spPr>
        <p:txBody>
          <a:bodyPr vert="horz" lIns="0" tIns="45720" rIns="90000" bIns="45720" rtlCol="0" anchor="ctr">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a:t>Agradecimentos</a:t>
            </a:r>
            <a:endParaRPr lang="en-US" dirty="0"/>
          </a:p>
        </p:txBody>
      </p:sp>
      <p:sp>
        <p:nvSpPr>
          <p:cNvPr id="9" name="Content Placeholder 6">
            <a:extLst>
              <a:ext uri="{FF2B5EF4-FFF2-40B4-BE49-F238E27FC236}">
                <a16:creationId xmlns:a16="http://schemas.microsoft.com/office/drawing/2014/main" id="{9B829718-478E-2D4A-961D-D7C42756FCBC}"/>
              </a:ext>
            </a:extLst>
          </p:cNvPr>
          <p:cNvSpPr txBox="1">
            <a:spLocks/>
          </p:cNvSpPr>
          <p:nvPr/>
        </p:nvSpPr>
        <p:spPr>
          <a:xfrm>
            <a:off x="705916" y="2056205"/>
            <a:ext cx="5233509" cy="444143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Nunito Sans SemiBold" pitchFamily="2" charset="77"/>
              </a:rPr>
              <a:t>Cras ornare mi orci, sit amet rhoncus lacus finibus non. Nam sit amet diam vel tellus interdum rutrum. Nunc eu erat sollicitudin, molestie nisi eu, egestas orci. Nullam sit amet nunc iaculis nunc iaculis efficitur sit amet eu augue. Quisque eget placerat </a:t>
            </a:r>
          </a:p>
          <a:p>
            <a:pPr marL="0" indent="0">
              <a:buFont typeface="Arial" panose="020B0604020202020204" pitchFamily="34" charset="0"/>
              <a:buNone/>
            </a:pPr>
            <a:r>
              <a:rPr lang="en-US"/>
              <a:t>Leo sem, at sodales massa pretium vitae. Curabitur aliquet eget nisl ut mollis. Nulla euismod magna vel lectus congue lobortis. Suspendisse fermentum luctus auctor. Cras urna neque, iaculis in euismod </a:t>
            </a:r>
          </a:p>
          <a:p>
            <a:pPr marL="0" indent="0">
              <a:buFont typeface="Arial" panose="020B0604020202020204" pitchFamily="34" charset="0"/>
              <a:buNone/>
            </a:pPr>
            <a:r>
              <a:rPr lang="en-US"/>
              <a:t>at erat a aliquam. Morbi consequat, tortor aliquam accumsan volutpat, velit massa rutrum ipsum, aliquam mattis ante velit sit amet leo. Nam bibendum iaculis dictum.</a:t>
            </a:r>
            <a:endParaRPr lang="en-US" dirty="0"/>
          </a:p>
        </p:txBody>
      </p:sp>
      <p:sp>
        <p:nvSpPr>
          <p:cNvPr id="10" name="Subtitle 7">
            <a:extLst>
              <a:ext uri="{FF2B5EF4-FFF2-40B4-BE49-F238E27FC236}">
                <a16:creationId xmlns:a16="http://schemas.microsoft.com/office/drawing/2014/main" id="{38205A90-B979-B84B-A3A8-DA5F986EB49A}"/>
              </a:ext>
            </a:extLst>
          </p:cNvPr>
          <p:cNvSpPr txBox="1">
            <a:spLocks/>
          </p:cNvSpPr>
          <p:nvPr/>
        </p:nvSpPr>
        <p:spPr>
          <a:xfrm>
            <a:off x="715789" y="1445316"/>
            <a:ext cx="4456895" cy="461287"/>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3"/>
                </a:solidFill>
                <a:latin typeface="Nunito Sans SemiBold"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Universidade do Porto</a:t>
            </a:r>
            <a:endParaRPr lang="en-US" dirty="0"/>
          </a:p>
        </p:txBody>
      </p:sp>
    </p:spTree>
    <p:extLst>
      <p:ext uri="{BB962C8B-B14F-4D97-AF65-F5344CB8AC3E}">
        <p14:creationId xmlns:p14="http://schemas.microsoft.com/office/powerpoint/2010/main" val="287307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Marcador de Posição de Conteúdo 8">
            <a:extLst>
              <a:ext uri="{FF2B5EF4-FFF2-40B4-BE49-F238E27FC236}">
                <a16:creationId xmlns:a16="http://schemas.microsoft.com/office/drawing/2014/main" id="{7C9F4C9C-E150-9D49-F8DC-2D08CE7B559D}"/>
              </a:ext>
            </a:extLst>
          </p:cNvPr>
          <p:cNvSpPr>
            <a:spLocks noGrp="1"/>
          </p:cNvSpPr>
          <p:nvPr>
            <p:ph idx="14"/>
          </p:nvPr>
        </p:nvSpPr>
        <p:spPr/>
        <p:txBody>
          <a:bodyPr>
            <a:normAutofit lnSpcReduction="10000"/>
          </a:bodyPr>
          <a:lstStyle/>
          <a:p>
            <a:pPr marL="0" indent="0">
              <a:buNone/>
            </a:pPr>
            <a:r>
              <a:rPr lang="en-US" dirty="0">
                <a:latin typeface="Nunito Sans SemiBold" pitchFamily="2" charset="77"/>
              </a:rPr>
              <a:t>Cras </a:t>
            </a:r>
            <a:r>
              <a:rPr lang="en-US" dirty="0" err="1">
                <a:latin typeface="Nunito Sans SemiBold" pitchFamily="2" charset="77"/>
              </a:rPr>
              <a:t>ornare</a:t>
            </a:r>
            <a:r>
              <a:rPr lang="en-US" dirty="0">
                <a:latin typeface="Nunito Sans SemiBold" pitchFamily="2" charset="77"/>
              </a:rPr>
              <a:t> mi </a:t>
            </a:r>
            <a:r>
              <a:rPr lang="en-US" dirty="0" err="1">
                <a:latin typeface="Nunito Sans SemiBold" pitchFamily="2" charset="77"/>
              </a:rPr>
              <a:t>orci</a:t>
            </a:r>
            <a:r>
              <a:rPr lang="en-US" dirty="0">
                <a:latin typeface="Nunito Sans SemiBold" pitchFamily="2" charset="77"/>
              </a:rPr>
              <a:t>, sit </a:t>
            </a:r>
            <a:r>
              <a:rPr lang="en-US" dirty="0" err="1">
                <a:latin typeface="Nunito Sans SemiBold" pitchFamily="2" charset="77"/>
              </a:rPr>
              <a:t>amet</a:t>
            </a:r>
            <a:r>
              <a:rPr lang="en-US" dirty="0">
                <a:latin typeface="Nunito Sans SemiBold" pitchFamily="2" charset="77"/>
              </a:rPr>
              <a:t> </a:t>
            </a:r>
            <a:r>
              <a:rPr lang="en-US" dirty="0" err="1">
                <a:latin typeface="Nunito Sans SemiBold" pitchFamily="2" charset="77"/>
              </a:rPr>
              <a:t>rhoncus</a:t>
            </a:r>
            <a:r>
              <a:rPr lang="en-US" dirty="0">
                <a:latin typeface="Nunito Sans SemiBold" pitchFamily="2" charset="77"/>
              </a:rPr>
              <a:t> </a:t>
            </a:r>
            <a:r>
              <a:rPr lang="en-US" dirty="0" err="1">
                <a:latin typeface="Nunito Sans SemiBold" pitchFamily="2" charset="77"/>
              </a:rPr>
              <a:t>lacus</a:t>
            </a:r>
            <a:r>
              <a:rPr lang="en-US" dirty="0">
                <a:latin typeface="Nunito Sans SemiBold" pitchFamily="2" charset="77"/>
              </a:rPr>
              <a:t> </a:t>
            </a:r>
            <a:r>
              <a:rPr lang="en-US" dirty="0" err="1">
                <a:latin typeface="Nunito Sans SemiBold" pitchFamily="2" charset="77"/>
              </a:rPr>
              <a:t>finibus</a:t>
            </a:r>
            <a:r>
              <a:rPr lang="en-US" dirty="0">
                <a:latin typeface="Nunito Sans SemiBold" pitchFamily="2" charset="77"/>
              </a:rPr>
              <a:t> non. Nam sit </a:t>
            </a:r>
            <a:r>
              <a:rPr lang="en-US" dirty="0" err="1">
                <a:latin typeface="Nunito Sans SemiBold" pitchFamily="2" charset="77"/>
              </a:rPr>
              <a:t>amet</a:t>
            </a:r>
            <a:r>
              <a:rPr lang="en-US" dirty="0">
                <a:latin typeface="Nunito Sans SemiBold" pitchFamily="2" charset="77"/>
              </a:rPr>
              <a:t> diam vel </a:t>
            </a:r>
            <a:r>
              <a:rPr lang="en-US" dirty="0" err="1">
                <a:latin typeface="Nunito Sans SemiBold" pitchFamily="2" charset="77"/>
              </a:rPr>
              <a:t>tellus</a:t>
            </a:r>
            <a:r>
              <a:rPr lang="en-US" dirty="0">
                <a:latin typeface="Nunito Sans SemiBold" pitchFamily="2" charset="77"/>
              </a:rPr>
              <a:t> </a:t>
            </a:r>
            <a:r>
              <a:rPr lang="en-US" dirty="0" err="1">
                <a:latin typeface="Nunito Sans SemiBold" pitchFamily="2" charset="77"/>
              </a:rPr>
              <a:t>interdum</a:t>
            </a:r>
            <a:r>
              <a:rPr lang="en-US" dirty="0">
                <a:latin typeface="Nunito Sans SemiBold" pitchFamily="2" charset="77"/>
              </a:rPr>
              <a:t> </a:t>
            </a:r>
            <a:r>
              <a:rPr lang="en-US" dirty="0" err="1">
                <a:latin typeface="Nunito Sans SemiBold" pitchFamily="2" charset="77"/>
              </a:rPr>
              <a:t>rutrum</a:t>
            </a:r>
            <a:r>
              <a:rPr lang="en-US" dirty="0">
                <a:latin typeface="Nunito Sans SemiBold" pitchFamily="2" charset="77"/>
              </a:rPr>
              <a:t>. Nunc </a:t>
            </a:r>
            <a:r>
              <a:rPr lang="en-US" dirty="0" err="1">
                <a:latin typeface="Nunito Sans SemiBold" pitchFamily="2" charset="77"/>
              </a:rPr>
              <a:t>eu</a:t>
            </a:r>
            <a:r>
              <a:rPr lang="en-US" dirty="0">
                <a:latin typeface="Nunito Sans SemiBold" pitchFamily="2" charset="77"/>
              </a:rPr>
              <a:t> </a:t>
            </a:r>
            <a:r>
              <a:rPr lang="en-US" dirty="0" err="1">
                <a:latin typeface="Nunito Sans SemiBold" pitchFamily="2" charset="77"/>
              </a:rPr>
              <a:t>erat</a:t>
            </a:r>
            <a:r>
              <a:rPr lang="en-US" dirty="0">
                <a:latin typeface="Nunito Sans SemiBold" pitchFamily="2" charset="77"/>
              </a:rPr>
              <a:t> </a:t>
            </a:r>
            <a:r>
              <a:rPr lang="en-US" dirty="0" err="1">
                <a:latin typeface="Nunito Sans SemiBold" pitchFamily="2" charset="77"/>
              </a:rPr>
              <a:t>sollicitudin</a:t>
            </a:r>
            <a:r>
              <a:rPr lang="en-US" dirty="0">
                <a:latin typeface="Nunito Sans SemiBold" pitchFamily="2" charset="77"/>
              </a:rPr>
              <a:t>, </a:t>
            </a:r>
            <a:r>
              <a:rPr lang="en-US" dirty="0" err="1">
                <a:latin typeface="Nunito Sans SemiBold" pitchFamily="2" charset="77"/>
              </a:rPr>
              <a:t>molestie</a:t>
            </a:r>
            <a:r>
              <a:rPr lang="en-US" dirty="0">
                <a:latin typeface="Nunito Sans SemiBold" pitchFamily="2" charset="77"/>
              </a:rPr>
              <a:t> nisi </a:t>
            </a:r>
            <a:r>
              <a:rPr lang="en-US" dirty="0" err="1">
                <a:latin typeface="Nunito Sans SemiBold" pitchFamily="2" charset="77"/>
              </a:rPr>
              <a:t>eu</a:t>
            </a:r>
            <a:r>
              <a:rPr lang="en-US" dirty="0">
                <a:latin typeface="Nunito Sans SemiBold" pitchFamily="2" charset="77"/>
              </a:rPr>
              <a:t>, </a:t>
            </a:r>
            <a:r>
              <a:rPr lang="en-US" dirty="0" err="1">
                <a:latin typeface="Nunito Sans SemiBold" pitchFamily="2" charset="77"/>
              </a:rPr>
              <a:t>egestas</a:t>
            </a:r>
            <a:r>
              <a:rPr lang="en-US" dirty="0">
                <a:latin typeface="Nunito Sans SemiBold" pitchFamily="2" charset="77"/>
              </a:rPr>
              <a:t> </a:t>
            </a:r>
            <a:r>
              <a:rPr lang="en-US" dirty="0" err="1">
                <a:latin typeface="Nunito Sans SemiBold" pitchFamily="2" charset="77"/>
              </a:rPr>
              <a:t>orci</a:t>
            </a:r>
            <a:r>
              <a:rPr lang="en-US" dirty="0">
                <a:latin typeface="Nunito Sans SemiBold" pitchFamily="2" charset="77"/>
              </a:rPr>
              <a:t>. </a:t>
            </a:r>
            <a:r>
              <a:rPr lang="en-US" dirty="0" err="1">
                <a:latin typeface="Nunito Sans SemiBold" pitchFamily="2" charset="77"/>
              </a:rPr>
              <a:t>Nullam</a:t>
            </a:r>
            <a:r>
              <a:rPr lang="en-US" dirty="0">
                <a:latin typeface="Nunito Sans SemiBold" pitchFamily="2" charset="77"/>
              </a:rPr>
              <a:t> sit </a:t>
            </a:r>
            <a:r>
              <a:rPr lang="en-US" dirty="0" err="1">
                <a:latin typeface="Nunito Sans SemiBold" pitchFamily="2" charset="77"/>
              </a:rPr>
              <a:t>amet</a:t>
            </a:r>
            <a:r>
              <a:rPr lang="en-US" dirty="0">
                <a:latin typeface="Nunito Sans SemiBold" pitchFamily="2" charset="77"/>
              </a:rPr>
              <a:t> </a:t>
            </a:r>
            <a:r>
              <a:rPr lang="en-US" dirty="0" err="1">
                <a:latin typeface="Nunito Sans SemiBold" pitchFamily="2" charset="77"/>
              </a:rPr>
              <a:t>nunc</a:t>
            </a:r>
            <a:r>
              <a:rPr lang="en-US" dirty="0">
                <a:latin typeface="Nunito Sans SemiBold" pitchFamily="2" charset="77"/>
              </a:rPr>
              <a:t> </a:t>
            </a:r>
            <a:r>
              <a:rPr lang="en-US" dirty="0" err="1">
                <a:latin typeface="Nunito Sans SemiBold" pitchFamily="2" charset="77"/>
              </a:rPr>
              <a:t>iaculis</a:t>
            </a:r>
            <a:r>
              <a:rPr lang="en-US" dirty="0">
                <a:latin typeface="Nunito Sans SemiBold" pitchFamily="2" charset="77"/>
              </a:rPr>
              <a:t> </a:t>
            </a:r>
            <a:r>
              <a:rPr lang="en-US" dirty="0" err="1">
                <a:latin typeface="Nunito Sans SemiBold" pitchFamily="2" charset="77"/>
              </a:rPr>
              <a:t>nunc</a:t>
            </a:r>
            <a:r>
              <a:rPr lang="en-US" dirty="0">
                <a:latin typeface="Nunito Sans SemiBold" pitchFamily="2" charset="77"/>
              </a:rPr>
              <a:t> </a:t>
            </a:r>
            <a:r>
              <a:rPr lang="en-US" dirty="0" err="1">
                <a:latin typeface="Nunito Sans SemiBold" pitchFamily="2" charset="77"/>
              </a:rPr>
              <a:t>iaculis</a:t>
            </a:r>
            <a:r>
              <a:rPr lang="en-US" dirty="0">
                <a:latin typeface="Nunito Sans SemiBold" pitchFamily="2" charset="77"/>
              </a:rPr>
              <a:t> </a:t>
            </a:r>
            <a:r>
              <a:rPr lang="en-US" dirty="0" err="1">
                <a:latin typeface="Nunito Sans SemiBold" pitchFamily="2" charset="77"/>
              </a:rPr>
              <a:t>efficitur</a:t>
            </a:r>
            <a:r>
              <a:rPr lang="en-US" dirty="0">
                <a:latin typeface="Nunito Sans SemiBold" pitchFamily="2" charset="77"/>
              </a:rPr>
              <a:t> sit </a:t>
            </a:r>
            <a:r>
              <a:rPr lang="en-US" dirty="0" err="1">
                <a:latin typeface="Nunito Sans SemiBold" pitchFamily="2" charset="77"/>
              </a:rPr>
              <a:t>amet</a:t>
            </a:r>
            <a:r>
              <a:rPr lang="en-US" dirty="0">
                <a:latin typeface="Nunito Sans SemiBold" pitchFamily="2" charset="77"/>
              </a:rPr>
              <a:t> </a:t>
            </a:r>
            <a:r>
              <a:rPr lang="en-US" dirty="0" err="1">
                <a:latin typeface="Nunito Sans SemiBold" pitchFamily="2" charset="77"/>
              </a:rPr>
              <a:t>eu</a:t>
            </a:r>
            <a:r>
              <a:rPr lang="en-US" dirty="0">
                <a:latin typeface="Nunito Sans SemiBold" pitchFamily="2" charset="77"/>
              </a:rPr>
              <a:t> </a:t>
            </a:r>
            <a:r>
              <a:rPr lang="en-US" dirty="0" err="1">
                <a:latin typeface="Nunito Sans SemiBold" pitchFamily="2" charset="77"/>
              </a:rPr>
              <a:t>augue</a:t>
            </a:r>
            <a:r>
              <a:rPr lang="en-US" dirty="0">
                <a:latin typeface="Nunito Sans SemiBold" pitchFamily="2" charset="77"/>
              </a:rPr>
              <a:t>. </a:t>
            </a:r>
            <a:r>
              <a:rPr lang="en-US" dirty="0" err="1">
                <a:latin typeface="Nunito Sans SemiBold" pitchFamily="2" charset="77"/>
              </a:rPr>
              <a:t>Quisque</a:t>
            </a:r>
            <a:r>
              <a:rPr lang="en-US" dirty="0">
                <a:latin typeface="Nunito Sans SemiBold" pitchFamily="2" charset="77"/>
              </a:rPr>
              <a:t> </a:t>
            </a:r>
            <a:r>
              <a:rPr lang="en-US" dirty="0" err="1">
                <a:latin typeface="Nunito Sans SemiBold" pitchFamily="2" charset="77"/>
              </a:rPr>
              <a:t>eget</a:t>
            </a:r>
            <a:r>
              <a:rPr lang="en-US" dirty="0">
                <a:latin typeface="Nunito Sans SemiBold" pitchFamily="2" charset="77"/>
              </a:rPr>
              <a:t> </a:t>
            </a:r>
            <a:r>
              <a:rPr lang="en-US" dirty="0" err="1">
                <a:latin typeface="Nunito Sans SemiBold" pitchFamily="2" charset="77"/>
              </a:rPr>
              <a:t>placerat</a:t>
            </a:r>
            <a:r>
              <a:rPr lang="en-US" dirty="0">
                <a:latin typeface="Nunito Sans SemiBold" pitchFamily="2" charset="77"/>
              </a:rPr>
              <a:t> </a:t>
            </a:r>
          </a:p>
          <a:p>
            <a:pPr marL="0" indent="0">
              <a:buNone/>
            </a:pPr>
            <a:r>
              <a:rPr lang="en-US" dirty="0" err="1"/>
              <a:t>leo</a:t>
            </a:r>
            <a:r>
              <a:rPr lang="en-US" dirty="0"/>
              <a:t> </a:t>
            </a:r>
            <a:r>
              <a:rPr lang="en-US" dirty="0" err="1"/>
              <a:t>sem</a:t>
            </a:r>
            <a:r>
              <a:rPr lang="en-US" dirty="0"/>
              <a:t>, at </a:t>
            </a:r>
            <a:r>
              <a:rPr lang="en-US" dirty="0" err="1"/>
              <a:t>sodales</a:t>
            </a:r>
            <a:r>
              <a:rPr lang="en-US" dirty="0"/>
              <a:t> </a:t>
            </a:r>
            <a:r>
              <a:rPr lang="en-US" dirty="0" err="1"/>
              <a:t>massa</a:t>
            </a:r>
            <a:r>
              <a:rPr lang="en-US" dirty="0"/>
              <a:t> </a:t>
            </a:r>
            <a:r>
              <a:rPr lang="en-US" dirty="0" err="1"/>
              <a:t>pretium</a:t>
            </a:r>
            <a:r>
              <a:rPr lang="en-US" dirty="0"/>
              <a:t> vitae. </a:t>
            </a:r>
            <a:r>
              <a:rPr lang="en-US" dirty="0" err="1"/>
              <a:t>Curabitur</a:t>
            </a:r>
            <a:r>
              <a:rPr lang="en-US" dirty="0"/>
              <a:t> </a:t>
            </a:r>
            <a:r>
              <a:rPr lang="en-US" dirty="0" err="1"/>
              <a:t>aliquet</a:t>
            </a:r>
            <a:r>
              <a:rPr lang="en-US" dirty="0"/>
              <a:t> </a:t>
            </a:r>
            <a:r>
              <a:rPr lang="en-US" dirty="0" err="1"/>
              <a:t>eget</a:t>
            </a:r>
            <a:r>
              <a:rPr lang="en-US" dirty="0"/>
              <a:t> </a:t>
            </a:r>
            <a:r>
              <a:rPr lang="en-US" dirty="0" err="1"/>
              <a:t>nisl</a:t>
            </a:r>
            <a:r>
              <a:rPr lang="en-US" dirty="0"/>
              <a:t> </a:t>
            </a:r>
            <a:r>
              <a:rPr lang="en-US" dirty="0" err="1"/>
              <a:t>ut</a:t>
            </a:r>
            <a:r>
              <a:rPr lang="en-US" dirty="0"/>
              <a:t> </a:t>
            </a:r>
            <a:r>
              <a:rPr lang="en-US" dirty="0" err="1"/>
              <a:t>mollis</a:t>
            </a:r>
            <a:r>
              <a:rPr lang="en-US" dirty="0"/>
              <a:t>. </a:t>
            </a:r>
            <a:r>
              <a:rPr lang="en-US" dirty="0" err="1"/>
              <a:t>Nulla</a:t>
            </a:r>
            <a:r>
              <a:rPr lang="en-US" dirty="0"/>
              <a:t> </a:t>
            </a:r>
            <a:r>
              <a:rPr lang="en-US" dirty="0" err="1"/>
              <a:t>euismod</a:t>
            </a:r>
            <a:r>
              <a:rPr lang="en-US" dirty="0"/>
              <a:t> magna vel </a:t>
            </a:r>
            <a:r>
              <a:rPr lang="en-US" dirty="0" err="1"/>
              <a:t>lectus</a:t>
            </a:r>
            <a:r>
              <a:rPr lang="en-US" dirty="0"/>
              <a:t> </a:t>
            </a:r>
            <a:r>
              <a:rPr lang="en-US" dirty="0" err="1"/>
              <a:t>congue</a:t>
            </a:r>
            <a:r>
              <a:rPr lang="en-US" dirty="0"/>
              <a:t> </a:t>
            </a:r>
            <a:r>
              <a:rPr lang="en-US" dirty="0" err="1"/>
              <a:t>lobortis</a:t>
            </a:r>
            <a:r>
              <a:rPr lang="en-US" dirty="0"/>
              <a:t>. </a:t>
            </a:r>
            <a:r>
              <a:rPr lang="en-US" dirty="0" err="1"/>
              <a:t>Suspendisse</a:t>
            </a:r>
            <a:r>
              <a:rPr lang="en-US" dirty="0"/>
              <a:t> fermentum </a:t>
            </a:r>
            <a:r>
              <a:rPr lang="en-US" dirty="0" err="1"/>
              <a:t>luctus</a:t>
            </a:r>
            <a:r>
              <a:rPr lang="en-US" dirty="0"/>
              <a:t> auctor. Cras </a:t>
            </a:r>
            <a:r>
              <a:rPr lang="en-US" dirty="0" err="1"/>
              <a:t>urna</a:t>
            </a:r>
            <a:r>
              <a:rPr lang="en-US" dirty="0"/>
              <a:t> </a:t>
            </a:r>
            <a:r>
              <a:rPr lang="en-US" dirty="0" err="1"/>
              <a:t>neque</a:t>
            </a:r>
            <a:r>
              <a:rPr lang="en-US" dirty="0"/>
              <a:t>, </a:t>
            </a:r>
            <a:r>
              <a:rPr lang="en-US" dirty="0" err="1"/>
              <a:t>iaculis</a:t>
            </a:r>
            <a:r>
              <a:rPr lang="en-US" dirty="0"/>
              <a:t> in </a:t>
            </a:r>
            <a:r>
              <a:rPr lang="en-US" dirty="0" err="1"/>
              <a:t>euismod</a:t>
            </a:r>
            <a:r>
              <a:rPr lang="en-US" dirty="0"/>
              <a:t> </a:t>
            </a:r>
          </a:p>
          <a:p>
            <a:pPr marL="0" indent="0">
              <a:buNone/>
            </a:pPr>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6" name="Título 5">
            <a:extLst>
              <a:ext uri="{FF2B5EF4-FFF2-40B4-BE49-F238E27FC236}">
                <a16:creationId xmlns:a16="http://schemas.microsoft.com/office/drawing/2014/main" id="{341F021A-F025-D73B-CDF0-A1A2F33A4AD6}"/>
              </a:ext>
            </a:extLst>
          </p:cNvPr>
          <p:cNvSpPr>
            <a:spLocks noGrp="1"/>
          </p:cNvSpPr>
          <p:nvPr>
            <p:ph type="title"/>
          </p:nvPr>
        </p:nvSpPr>
        <p:spPr/>
        <p:txBody>
          <a:bodyPr/>
          <a:lstStyle/>
          <a:p>
            <a:r>
              <a:rPr lang="pt-PT" dirty="0" err="1"/>
              <a:t>Title</a:t>
            </a:r>
            <a:r>
              <a:rPr lang="pt-PT" dirty="0"/>
              <a:t> </a:t>
            </a:r>
            <a:r>
              <a:rPr lang="pt-PT" dirty="0" err="1"/>
              <a:t>name</a:t>
            </a:r>
            <a:endParaRPr lang="pt-PT" dirty="0"/>
          </a:p>
        </p:txBody>
      </p:sp>
      <p:sp>
        <p:nvSpPr>
          <p:cNvPr id="7" name="Marcador de Posição de Conteúdo 6">
            <a:extLst>
              <a:ext uri="{FF2B5EF4-FFF2-40B4-BE49-F238E27FC236}">
                <a16:creationId xmlns:a16="http://schemas.microsoft.com/office/drawing/2014/main" id="{98DB167D-087E-F2DD-72A6-742607A02419}"/>
              </a:ext>
            </a:extLst>
          </p:cNvPr>
          <p:cNvSpPr>
            <a:spLocks noGrp="1"/>
          </p:cNvSpPr>
          <p:nvPr>
            <p:ph idx="1"/>
          </p:nvPr>
        </p:nvSpPr>
        <p:spPr/>
        <p:txBody>
          <a:bodyPr>
            <a:normAutofit lnSpcReduction="10000"/>
          </a:bodyPr>
          <a:lstStyle/>
          <a:p>
            <a:pPr marL="0" indent="0">
              <a:buNone/>
            </a:pPr>
            <a:r>
              <a:rPr lang="en-US" dirty="0">
                <a:latin typeface="Nunito Sans SemiBold" pitchFamily="2" charset="77"/>
              </a:rPr>
              <a:t>Cras </a:t>
            </a:r>
            <a:r>
              <a:rPr lang="en-US" dirty="0" err="1">
                <a:latin typeface="Nunito Sans SemiBold" pitchFamily="2" charset="77"/>
              </a:rPr>
              <a:t>ornare</a:t>
            </a:r>
            <a:r>
              <a:rPr lang="en-US" dirty="0">
                <a:latin typeface="Nunito Sans SemiBold" pitchFamily="2" charset="77"/>
              </a:rPr>
              <a:t> mi </a:t>
            </a:r>
            <a:r>
              <a:rPr lang="en-US" dirty="0" err="1">
                <a:latin typeface="Nunito Sans SemiBold" pitchFamily="2" charset="77"/>
              </a:rPr>
              <a:t>orci</a:t>
            </a:r>
            <a:r>
              <a:rPr lang="en-US" dirty="0">
                <a:latin typeface="Nunito Sans SemiBold" pitchFamily="2" charset="77"/>
              </a:rPr>
              <a:t>, sit </a:t>
            </a:r>
            <a:r>
              <a:rPr lang="en-US" dirty="0" err="1">
                <a:latin typeface="Nunito Sans SemiBold" pitchFamily="2" charset="77"/>
              </a:rPr>
              <a:t>amet</a:t>
            </a:r>
            <a:r>
              <a:rPr lang="en-US" dirty="0">
                <a:latin typeface="Nunito Sans SemiBold" pitchFamily="2" charset="77"/>
              </a:rPr>
              <a:t> </a:t>
            </a:r>
            <a:r>
              <a:rPr lang="en-US" dirty="0" err="1">
                <a:latin typeface="Nunito Sans SemiBold" pitchFamily="2" charset="77"/>
              </a:rPr>
              <a:t>rhoncus</a:t>
            </a:r>
            <a:r>
              <a:rPr lang="en-US" dirty="0">
                <a:latin typeface="Nunito Sans SemiBold" pitchFamily="2" charset="77"/>
              </a:rPr>
              <a:t> </a:t>
            </a:r>
            <a:r>
              <a:rPr lang="en-US" dirty="0" err="1">
                <a:latin typeface="Nunito Sans SemiBold" pitchFamily="2" charset="77"/>
              </a:rPr>
              <a:t>lacus</a:t>
            </a:r>
            <a:r>
              <a:rPr lang="en-US" dirty="0">
                <a:latin typeface="Nunito Sans SemiBold" pitchFamily="2" charset="77"/>
              </a:rPr>
              <a:t> </a:t>
            </a:r>
            <a:r>
              <a:rPr lang="en-US" dirty="0" err="1">
                <a:latin typeface="Nunito Sans SemiBold" pitchFamily="2" charset="77"/>
              </a:rPr>
              <a:t>finibus</a:t>
            </a:r>
            <a:r>
              <a:rPr lang="en-US" dirty="0">
                <a:latin typeface="Nunito Sans SemiBold" pitchFamily="2" charset="77"/>
              </a:rPr>
              <a:t> non. Nam sit </a:t>
            </a:r>
            <a:r>
              <a:rPr lang="en-US" dirty="0" err="1">
                <a:latin typeface="Nunito Sans SemiBold" pitchFamily="2" charset="77"/>
              </a:rPr>
              <a:t>amet</a:t>
            </a:r>
            <a:r>
              <a:rPr lang="en-US" dirty="0">
                <a:latin typeface="Nunito Sans SemiBold" pitchFamily="2" charset="77"/>
              </a:rPr>
              <a:t> diam vel </a:t>
            </a:r>
            <a:r>
              <a:rPr lang="en-US" dirty="0" err="1">
                <a:latin typeface="Nunito Sans SemiBold" pitchFamily="2" charset="77"/>
              </a:rPr>
              <a:t>tellus</a:t>
            </a:r>
            <a:r>
              <a:rPr lang="en-US" dirty="0">
                <a:latin typeface="Nunito Sans SemiBold" pitchFamily="2" charset="77"/>
              </a:rPr>
              <a:t> </a:t>
            </a:r>
            <a:r>
              <a:rPr lang="en-US" dirty="0" err="1">
                <a:latin typeface="Nunito Sans SemiBold" pitchFamily="2" charset="77"/>
              </a:rPr>
              <a:t>interdum</a:t>
            </a:r>
            <a:r>
              <a:rPr lang="en-US" dirty="0">
                <a:latin typeface="Nunito Sans SemiBold" pitchFamily="2" charset="77"/>
              </a:rPr>
              <a:t> </a:t>
            </a:r>
            <a:r>
              <a:rPr lang="en-US" dirty="0" err="1">
                <a:latin typeface="Nunito Sans SemiBold" pitchFamily="2" charset="77"/>
              </a:rPr>
              <a:t>rutrum</a:t>
            </a:r>
            <a:r>
              <a:rPr lang="en-US" dirty="0">
                <a:latin typeface="Nunito Sans SemiBold" pitchFamily="2" charset="77"/>
              </a:rPr>
              <a:t>. Nunc </a:t>
            </a:r>
            <a:r>
              <a:rPr lang="en-US" dirty="0" err="1">
                <a:latin typeface="Nunito Sans SemiBold" pitchFamily="2" charset="77"/>
              </a:rPr>
              <a:t>eu</a:t>
            </a:r>
            <a:r>
              <a:rPr lang="en-US" dirty="0">
                <a:latin typeface="Nunito Sans SemiBold" pitchFamily="2" charset="77"/>
              </a:rPr>
              <a:t> </a:t>
            </a:r>
            <a:r>
              <a:rPr lang="en-US" dirty="0" err="1">
                <a:latin typeface="Nunito Sans SemiBold" pitchFamily="2" charset="77"/>
              </a:rPr>
              <a:t>erat</a:t>
            </a:r>
            <a:r>
              <a:rPr lang="en-US" dirty="0">
                <a:latin typeface="Nunito Sans SemiBold" pitchFamily="2" charset="77"/>
              </a:rPr>
              <a:t> </a:t>
            </a:r>
            <a:r>
              <a:rPr lang="en-US" dirty="0" err="1">
                <a:latin typeface="Nunito Sans SemiBold" pitchFamily="2" charset="77"/>
              </a:rPr>
              <a:t>sollicitudin</a:t>
            </a:r>
            <a:r>
              <a:rPr lang="en-US" dirty="0">
                <a:latin typeface="Nunito Sans SemiBold" pitchFamily="2" charset="77"/>
              </a:rPr>
              <a:t>, </a:t>
            </a:r>
            <a:r>
              <a:rPr lang="en-US" dirty="0" err="1">
                <a:latin typeface="Nunito Sans SemiBold" pitchFamily="2" charset="77"/>
              </a:rPr>
              <a:t>molestie</a:t>
            </a:r>
            <a:r>
              <a:rPr lang="en-US" dirty="0">
                <a:latin typeface="Nunito Sans SemiBold" pitchFamily="2" charset="77"/>
              </a:rPr>
              <a:t> nisi </a:t>
            </a:r>
            <a:r>
              <a:rPr lang="en-US" dirty="0" err="1">
                <a:latin typeface="Nunito Sans SemiBold" pitchFamily="2" charset="77"/>
              </a:rPr>
              <a:t>eu</a:t>
            </a:r>
            <a:r>
              <a:rPr lang="en-US" dirty="0">
                <a:latin typeface="Nunito Sans SemiBold" pitchFamily="2" charset="77"/>
              </a:rPr>
              <a:t>, </a:t>
            </a:r>
            <a:r>
              <a:rPr lang="en-US" dirty="0" err="1">
                <a:latin typeface="Nunito Sans SemiBold" pitchFamily="2" charset="77"/>
              </a:rPr>
              <a:t>egestas</a:t>
            </a:r>
            <a:r>
              <a:rPr lang="en-US" dirty="0">
                <a:latin typeface="Nunito Sans SemiBold" pitchFamily="2" charset="77"/>
              </a:rPr>
              <a:t> </a:t>
            </a:r>
            <a:r>
              <a:rPr lang="en-US" dirty="0" err="1">
                <a:latin typeface="Nunito Sans SemiBold" pitchFamily="2" charset="77"/>
              </a:rPr>
              <a:t>orci</a:t>
            </a:r>
            <a:r>
              <a:rPr lang="en-US" dirty="0">
                <a:latin typeface="Nunito Sans SemiBold" pitchFamily="2" charset="77"/>
              </a:rPr>
              <a:t>. </a:t>
            </a:r>
            <a:r>
              <a:rPr lang="en-US" dirty="0" err="1">
                <a:latin typeface="Nunito Sans SemiBold" pitchFamily="2" charset="77"/>
              </a:rPr>
              <a:t>Nullam</a:t>
            </a:r>
            <a:r>
              <a:rPr lang="en-US" dirty="0">
                <a:latin typeface="Nunito Sans SemiBold" pitchFamily="2" charset="77"/>
              </a:rPr>
              <a:t> sit </a:t>
            </a:r>
            <a:r>
              <a:rPr lang="en-US" dirty="0" err="1">
                <a:latin typeface="Nunito Sans SemiBold" pitchFamily="2" charset="77"/>
              </a:rPr>
              <a:t>amet</a:t>
            </a:r>
            <a:r>
              <a:rPr lang="en-US" dirty="0">
                <a:latin typeface="Nunito Sans SemiBold" pitchFamily="2" charset="77"/>
              </a:rPr>
              <a:t> </a:t>
            </a:r>
            <a:r>
              <a:rPr lang="en-US" dirty="0" err="1">
                <a:latin typeface="Nunito Sans SemiBold" pitchFamily="2" charset="77"/>
              </a:rPr>
              <a:t>nunc</a:t>
            </a:r>
            <a:r>
              <a:rPr lang="en-US" dirty="0">
                <a:latin typeface="Nunito Sans SemiBold" pitchFamily="2" charset="77"/>
              </a:rPr>
              <a:t> </a:t>
            </a:r>
            <a:r>
              <a:rPr lang="en-US" dirty="0" err="1">
                <a:latin typeface="Nunito Sans SemiBold" pitchFamily="2" charset="77"/>
              </a:rPr>
              <a:t>iaculis</a:t>
            </a:r>
            <a:r>
              <a:rPr lang="en-US" dirty="0">
                <a:latin typeface="Nunito Sans SemiBold" pitchFamily="2" charset="77"/>
              </a:rPr>
              <a:t> </a:t>
            </a:r>
            <a:r>
              <a:rPr lang="en-US" dirty="0" err="1">
                <a:latin typeface="Nunito Sans SemiBold" pitchFamily="2" charset="77"/>
              </a:rPr>
              <a:t>nunc</a:t>
            </a:r>
            <a:r>
              <a:rPr lang="en-US" dirty="0">
                <a:latin typeface="Nunito Sans SemiBold" pitchFamily="2" charset="77"/>
              </a:rPr>
              <a:t> </a:t>
            </a:r>
            <a:r>
              <a:rPr lang="en-US" dirty="0" err="1">
                <a:latin typeface="Nunito Sans SemiBold" pitchFamily="2" charset="77"/>
              </a:rPr>
              <a:t>iaculis</a:t>
            </a:r>
            <a:r>
              <a:rPr lang="en-US" dirty="0">
                <a:latin typeface="Nunito Sans SemiBold" pitchFamily="2" charset="77"/>
              </a:rPr>
              <a:t> </a:t>
            </a:r>
            <a:r>
              <a:rPr lang="en-US" dirty="0" err="1">
                <a:latin typeface="Nunito Sans SemiBold" pitchFamily="2" charset="77"/>
              </a:rPr>
              <a:t>efficitur</a:t>
            </a:r>
            <a:r>
              <a:rPr lang="en-US" dirty="0">
                <a:latin typeface="Nunito Sans SemiBold" pitchFamily="2" charset="77"/>
              </a:rPr>
              <a:t> sit </a:t>
            </a:r>
            <a:r>
              <a:rPr lang="en-US" dirty="0" err="1">
                <a:latin typeface="Nunito Sans SemiBold" pitchFamily="2" charset="77"/>
              </a:rPr>
              <a:t>amet</a:t>
            </a:r>
            <a:r>
              <a:rPr lang="en-US" dirty="0">
                <a:latin typeface="Nunito Sans SemiBold" pitchFamily="2" charset="77"/>
              </a:rPr>
              <a:t> </a:t>
            </a:r>
            <a:r>
              <a:rPr lang="en-US" dirty="0" err="1">
                <a:latin typeface="Nunito Sans SemiBold" pitchFamily="2" charset="77"/>
              </a:rPr>
              <a:t>eu</a:t>
            </a:r>
            <a:r>
              <a:rPr lang="en-US" dirty="0">
                <a:latin typeface="Nunito Sans SemiBold" pitchFamily="2" charset="77"/>
              </a:rPr>
              <a:t> </a:t>
            </a:r>
            <a:r>
              <a:rPr lang="en-US" dirty="0" err="1">
                <a:latin typeface="Nunito Sans SemiBold" pitchFamily="2" charset="77"/>
              </a:rPr>
              <a:t>augue</a:t>
            </a:r>
            <a:r>
              <a:rPr lang="en-US" dirty="0">
                <a:latin typeface="Nunito Sans SemiBold" pitchFamily="2" charset="77"/>
              </a:rPr>
              <a:t>. </a:t>
            </a:r>
            <a:r>
              <a:rPr lang="en-US" dirty="0" err="1">
                <a:latin typeface="Nunito Sans SemiBold" pitchFamily="2" charset="77"/>
              </a:rPr>
              <a:t>Quisque</a:t>
            </a:r>
            <a:r>
              <a:rPr lang="en-US" dirty="0">
                <a:latin typeface="Nunito Sans SemiBold" pitchFamily="2" charset="77"/>
              </a:rPr>
              <a:t> </a:t>
            </a:r>
            <a:r>
              <a:rPr lang="en-US" dirty="0" err="1">
                <a:latin typeface="Nunito Sans SemiBold" pitchFamily="2" charset="77"/>
              </a:rPr>
              <a:t>eget</a:t>
            </a:r>
            <a:r>
              <a:rPr lang="en-US" dirty="0">
                <a:latin typeface="Nunito Sans SemiBold" pitchFamily="2" charset="77"/>
              </a:rPr>
              <a:t> </a:t>
            </a:r>
            <a:r>
              <a:rPr lang="en-US" dirty="0" err="1">
                <a:latin typeface="Nunito Sans SemiBold" pitchFamily="2" charset="77"/>
              </a:rPr>
              <a:t>placerat</a:t>
            </a:r>
            <a:r>
              <a:rPr lang="en-US" dirty="0">
                <a:latin typeface="Nunito Sans SemiBold" pitchFamily="2" charset="77"/>
              </a:rPr>
              <a:t> </a:t>
            </a:r>
          </a:p>
          <a:p>
            <a:pPr marL="0" indent="0">
              <a:buNone/>
            </a:pPr>
            <a:r>
              <a:rPr lang="en-US" dirty="0" err="1"/>
              <a:t>leo</a:t>
            </a:r>
            <a:r>
              <a:rPr lang="en-US" dirty="0"/>
              <a:t> </a:t>
            </a:r>
            <a:r>
              <a:rPr lang="en-US" dirty="0" err="1"/>
              <a:t>sem</a:t>
            </a:r>
            <a:r>
              <a:rPr lang="en-US" dirty="0"/>
              <a:t>, at </a:t>
            </a:r>
            <a:r>
              <a:rPr lang="en-US" dirty="0" err="1"/>
              <a:t>sodales</a:t>
            </a:r>
            <a:r>
              <a:rPr lang="en-US" dirty="0"/>
              <a:t> </a:t>
            </a:r>
            <a:r>
              <a:rPr lang="en-US" dirty="0" err="1"/>
              <a:t>massa</a:t>
            </a:r>
            <a:r>
              <a:rPr lang="en-US" dirty="0"/>
              <a:t> </a:t>
            </a:r>
            <a:r>
              <a:rPr lang="en-US" dirty="0" err="1"/>
              <a:t>pretium</a:t>
            </a:r>
            <a:r>
              <a:rPr lang="en-US" dirty="0"/>
              <a:t> vitae. </a:t>
            </a:r>
            <a:r>
              <a:rPr lang="en-US" dirty="0" err="1"/>
              <a:t>Curabitur</a:t>
            </a:r>
            <a:r>
              <a:rPr lang="en-US" dirty="0"/>
              <a:t> </a:t>
            </a:r>
            <a:r>
              <a:rPr lang="en-US" dirty="0" err="1"/>
              <a:t>aliquet</a:t>
            </a:r>
            <a:r>
              <a:rPr lang="en-US" dirty="0"/>
              <a:t> </a:t>
            </a:r>
            <a:r>
              <a:rPr lang="en-US" dirty="0" err="1"/>
              <a:t>eget</a:t>
            </a:r>
            <a:r>
              <a:rPr lang="en-US" dirty="0"/>
              <a:t> </a:t>
            </a:r>
            <a:r>
              <a:rPr lang="en-US" dirty="0" err="1"/>
              <a:t>nisl</a:t>
            </a:r>
            <a:r>
              <a:rPr lang="en-US" dirty="0"/>
              <a:t> </a:t>
            </a:r>
            <a:r>
              <a:rPr lang="en-US" dirty="0" err="1"/>
              <a:t>ut</a:t>
            </a:r>
            <a:r>
              <a:rPr lang="en-US" dirty="0"/>
              <a:t> </a:t>
            </a:r>
            <a:r>
              <a:rPr lang="en-US" dirty="0" err="1"/>
              <a:t>mollis</a:t>
            </a:r>
            <a:r>
              <a:rPr lang="en-US" dirty="0"/>
              <a:t>. </a:t>
            </a:r>
            <a:r>
              <a:rPr lang="en-US" dirty="0" err="1"/>
              <a:t>Nulla</a:t>
            </a:r>
            <a:r>
              <a:rPr lang="en-US" dirty="0"/>
              <a:t> </a:t>
            </a:r>
            <a:r>
              <a:rPr lang="en-US" dirty="0" err="1"/>
              <a:t>euismod</a:t>
            </a:r>
            <a:r>
              <a:rPr lang="en-US" dirty="0"/>
              <a:t> magna vel </a:t>
            </a:r>
            <a:r>
              <a:rPr lang="en-US" dirty="0" err="1"/>
              <a:t>lectus</a:t>
            </a:r>
            <a:r>
              <a:rPr lang="en-US" dirty="0"/>
              <a:t> </a:t>
            </a:r>
            <a:r>
              <a:rPr lang="en-US" dirty="0" err="1"/>
              <a:t>congue</a:t>
            </a:r>
            <a:r>
              <a:rPr lang="en-US" dirty="0"/>
              <a:t> </a:t>
            </a:r>
            <a:r>
              <a:rPr lang="en-US" dirty="0" err="1"/>
              <a:t>lobortis</a:t>
            </a:r>
            <a:r>
              <a:rPr lang="en-US" dirty="0"/>
              <a:t>. </a:t>
            </a:r>
            <a:r>
              <a:rPr lang="en-US" dirty="0" err="1"/>
              <a:t>Suspendisse</a:t>
            </a:r>
            <a:r>
              <a:rPr lang="en-US" dirty="0"/>
              <a:t> fermentum </a:t>
            </a:r>
            <a:r>
              <a:rPr lang="en-US" dirty="0" err="1"/>
              <a:t>luctus</a:t>
            </a:r>
            <a:r>
              <a:rPr lang="en-US" dirty="0"/>
              <a:t> auctor. Cras </a:t>
            </a:r>
            <a:r>
              <a:rPr lang="en-US" dirty="0" err="1"/>
              <a:t>urna</a:t>
            </a:r>
            <a:r>
              <a:rPr lang="en-US" dirty="0"/>
              <a:t> </a:t>
            </a:r>
            <a:r>
              <a:rPr lang="en-US" dirty="0" err="1"/>
              <a:t>neque</a:t>
            </a:r>
            <a:r>
              <a:rPr lang="en-US" dirty="0"/>
              <a:t>, </a:t>
            </a:r>
            <a:r>
              <a:rPr lang="en-US" dirty="0" err="1"/>
              <a:t>iaculis</a:t>
            </a:r>
            <a:r>
              <a:rPr lang="en-US" dirty="0"/>
              <a:t> in </a:t>
            </a:r>
            <a:r>
              <a:rPr lang="en-US" dirty="0" err="1"/>
              <a:t>euismod</a:t>
            </a:r>
            <a:r>
              <a:rPr lang="en-US" dirty="0"/>
              <a:t> </a:t>
            </a:r>
          </a:p>
          <a:p>
            <a:pPr marL="0" indent="0">
              <a:buNone/>
            </a:pPr>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8" name="Subtítulo 7">
            <a:extLst>
              <a:ext uri="{FF2B5EF4-FFF2-40B4-BE49-F238E27FC236}">
                <a16:creationId xmlns:a16="http://schemas.microsoft.com/office/drawing/2014/main" id="{7B187C9C-A756-1AD1-CA49-320EC70632AF}"/>
              </a:ext>
            </a:extLst>
          </p:cNvPr>
          <p:cNvSpPr>
            <a:spLocks noGrp="1"/>
          </p:cNvSpPr>
          <p:nvPr>
            <p:ph type="subTitle" idx="13"/>
          </p:nvPr>
        </p:nvSpPr>
        <p:spPr/>
        <p:txBody>
          <a:bodyPr/>
          <a:lstStyle/>
          <a:p>
            <a:r>
              <a:rPr lang="pt-PT" dirty="0" err="1"/>
              <a:t>Subtitle</a:t>
            </a:r>
            <a:r>
              <a:rPr lang="pt-PT" dirty="0"/>
              <a:t> </a:t>
            </a:r>
            <a:r>
              <a:rPr lang="pt-PT" dirty="0" err="1"/>
              <a:t>name</a:t>
            </a:r>
            <a:endParaRPr lang="pt-PT" dirty="0"/>
          </a:p>
          <a:p>
            <a:endParaRPr lang="pt-PT" dirty="0"/>
          </a:p>
        </p:txBody>
      </p:sp>
    </p:spTree>
    <p:extLst>
      <p:ext uri="{BB962C8B-B14F-4D97-AF65-F5344CB8AC3E}">
        <p14:creationId xmlns:p14="http://schemas.microsoft.com/office/powerpoint/2010/main" val="209483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descr="A person sitting on a couch with her stomach&#10;&#10;Description automatically generated">
            <a:extLst>
              <a:ext uri="{FF2B5EF4-FFF2-40B4-BE49-F238E27FC236}">
                <a16:creationId xmlns:a16="http://schemas.microsoft.com/office/drawing/2014/main" id="{B3464760-4F23-0D41-9105-5B7FB8BAAF4C}"/>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a:ext>
            </a:extLst>
          </a:blip>
          <a:stretch>
            <a:fillRect/>
          </a:stretch>
        </p:blipFill>
        <p:spPr>
          <a:xfrm>
            <a:off x="2964544" y="-565593"/>
            <a:ext cx="11305970" cy="7537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
        <p:nvSpPr>
          <p:cNvPr id="2" name="Rectangle 1">
            <a:extLst>
              <a:ext uri="{FF2B5EF4-FFF2-40B4-BE49-F238E27FC236}">
                <a16:creationId xmlns:a16="http://schemas.microsoft.com/office/drawing/2014/main" id="{EC7683BE-BB6C-5F45-AB69-67E4813DFBE1}"/>
              </a:ext>
            </a:extLst>
          </p:cNvPr>
          <p:cNvSpPr/>
          <p:nvPr/>
        </p:nvSpPr>
        <p:spPr>
          <a:xfrm>
            <a:off x="3064018" y="-8044721"/>
            <a:ext cx="11206496" cy="12648798"/>
          </a:xfrm>
          <a:prstGeom prst="rect">
            <a:avLst/>
          </a:prstGeom>
          <a:gradFill flip="none" rotWithShape="1">
            <a:gsLst>
              <a:gs pos="0">
                <a:schemeClr val="accent3">
                  <a:lumMod val="67000"/>
                  <a:alpha val="0"/>
                </a:schemeClr>
              </a:gs>
              <a:gs pos="48000">
                <a:schemeClr val="accent3">
                  <a:lumMod val="97000"/>
                  <a:lumOff val="3000"/>
                  <a:alpha val="66586"/>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artoon of a plant&#10;&#10;Description automatically generated">
            <a:extLst>
              <a:ext uri="{FF2B5EF4-FFF2-40B4-BE49-F238E27FC236}">
                <a16:creationId xmlns:a16="http://schemas.microsoft.com/office/drawing/2014/main" id="{49F7E34C-0095-1443-873D-6C031AA0DABC}"/>
              </a:ext>
            </a:extLst>
          </p:cNvPr>
          <p:cNvPicPr>
            <a:picLocks noChangeAspect="1"/>
          </p:cNvPicPr>
          <p:nvPr/>
        </p:nvPicPr>
        <p:blipFill>
          <a:blip r:embed="rId5"/>
          <a:stretch>
            <a:fillRect/>
          </a:stretch>
        </p:blipFill>
        <p:spPr>
          <a:xfrm>
            <a:off x="-1" y="0"/>
            <a:ext cx="12300559" cy="6919064"/>
          </a:xfrm>
          <a:prstGeom prst="rect">
            <a:avLst/>
          </a:prstGeom>
        </p:spPr>
      </p:pic>
      <p:sp>
        <p:nvSpPr>
          <p:cNvPr id="9" name="Marcador de Posição de Conteúdo 8">
            <a:extLst>
              <a:ext uri="{FF2B5EF4-FFF2-40B4-BE49-F238E27FC236}">
                <a16:creationId xmlns:a16="http://schemas.microsoft.com/office/drawing/2014/main" id="{89DB4635-C2EA-2DC2-B64B-50DD7B0751B9}"/>
              </a:ext>
            </a:extLst>
          </p:cNvPr>
          <p:cNvSpPr>
            <a:spLocks noGrp="1"/>
          </p:cNvSpPr>
          <p:nvPr>
            <p:ph idx="1"/>
          </p:nvPr>
        </p:nvSpPr>
        <p:spPr>
          <a:xfrm>
            <a:off x="553517" y="2496503"/>
            <a:ext cx="4466768" cy="1362978"/>
          </a:xfrm>
        </p:spPr>
        <p:txBody>
          <a:bodyPr/>
          <a:lstStyle/>
          <a:p>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12" name="Marcador de Posição de Conteúdo 11">
            <a:extLst>
              <a:ext uri="{FF2B5EF4-FFF2-40B4-BE49-F238E27FC236}">
                <a16:creationId xmlns:a16="http://schemas.microsoft.com/office/drawing/2014/main" id="{092FF459-426E-98BB-A80E-A7481474F4B8}"/>
              </a:ext>
            </a:extLst>
          </p:cNvPr>
          <p:cNvSpPr>
            <a:spLocks noGrp="1"/>
          </p:cNvSpPr>
          <p:nvPr>
            <p:ph idx="14"/>
          </p:nvPr>
        </p:nvSpPr>
        <p:spPr/>
        <p:txBody>
          <a:bodyPr/>
          <a:lstStyle/>
          <a:p>
            <a:r>
              <a:rPr lang="en-US" dirty="0"/>
              <a:t>at </a:t>
            </a:r>
            <a:r>
              <a:rPr lang="en-US" dirty="0" err="1"/>
              <a:t>erat</a:t>
            </a:r>
            <a:r>
              <a:rPr lang="en-US" dirty="0"/>
              <a:t> a </a:t>
            </a:r>
            <a:r>
              <a:rPr lang="en-US" dirty="0" err="1"/>
              <a:t>aliquam</a:t>
            </a:r>
            <a:r>
              <a:rPr lang="en-US" dirty="0"/>
              <a:t>. Morbi </a:t>
            </a:r>
            <a:r>
              <a:rPr lang="en-US" dirty="0" err="1"/>
              <a:t>consequat</a:t>
            </a:r>
            <a:r>
              <a:rPr lang="en-US" dirty="0"/>
              <a:t>, </a:t>
            </a:r>
            <a:r>
              <a:rPr lang="en-US" dirty="0" err="1"/>
              <a:t>tortor</a:t>
            </a:r>
            <a:r>
              <a:rPr lang="en-US" dirty="0"/>
              <a:t> </a:t>
            </a:r>
            <a:r>
              <a:rPr lang="en-US" dirty="0" err="1"/>
              <a:t>aliquam</a:t>
            </a:r>
            <a:r>
              <a:rPr lang="en-US" dirty="0"/>
              <a:t> </a:t>
            </a:r>
            <a:r>
              <a:rPr lang="en-US" dirty="0" err="1"/>
              <a:t>accumsan</a:t>
            </a:r>
            <a:r>
              <a:rPr lang="en-US" dirty="0"/>
              <a:t> </a:t>
            </a:r>
            <a:r>
              <a:rPr lang="en-US" dirty="0" err="1"/>
              <a:t>volutpat</a:t>
            </a:r>
            <a:r>
              <a:rPr lang="en-US" dirty="0"/>
              <a:t>, </a:t>
            </a:r>
            <a:r>
              <a:rPr lang="en-US" dirty="0" err="1"/>
              <a:t>velit</a:t>
            </a:r>
            <a:r>
              <a:rPr lang="en-US" dirty="0"/>
              <a:t> </a:t>
            </a:r>
            <a:r>
              <a:rPr lang="en-US" dirty="0" err="1"/>
              <a:t>massa</a:t>
            </a:r>
            <a:r>
              <a:rPr lang="en-US" dirty="0"/>
              <a:t> </a:t>
            </a:r>
            <a:r>
              <a:rPr lang="en-US" dirty="0" err="1"/>
              <a:t>rutrum</a:t>
            </a:r>
            <a:r>
              <a:rPr lang="en-US" dirty="0"/>
              <a:t> ipsum, </a:t>
            </a:r>
            <a:r>
              <a:rPr lang="en-US" dirty="0" err="1"/>
              <a:t>aliquam</a:t>
            </a:r>
            <a:r>
              <a:rPr lang="en-US" dirty="0"/>
              <a:t> </a:t>
            </a:r>
            <a:r>
              <a:rPr lang="en-US" dirty="0" err="1"/>
              <a:t>mattis</a:t>
            </a:r>
            <a:r>
              <a:rPr lang="en-US" dirty="0"/>
              <a:t> ante </a:t>
            </a:r>
            <a:r>
              <a:rPr lang="en-US" dirty="0" err="1"/>
              <a:t>velit</a:t>
            </a:r>
            <a:r>
              <a:rPr lang="en-US" dirty="0"/>
              <a:t> sit </a:t>
            </a:r>
            <a:r>
              <a:rPr lang="en-US" dirty="0" err="1"/>
              <a:t>amet</a:t>
            </a:r>
            <a:r>
              <a:rPr lang="en-US" dirty="0"/>
              <a:t> </a:t>
            </a:r>
            <a:r>
              <a:rPr lang="en-US" dirty="0" err="1"/>
              <a:t>leo</a:t>
            </a:r>
            <a:r>
              <a:rPr lang="en-US" dirty="0"/>
              <a:t>. Nam </a:t>
            </a:r>
            <a:r>
              <a:rPr lang="en-US" dirty="0" err="1"/>
              <a:t>bibendum</a:t>
            </a:r>
            <a:r>
              <a:rPr lang="en-US" dirty="0"/>
              <a:t> </a:t>
            </a:r>
            <a:r>
              <a:rPr lang="en-US" dirty="0" err="1"/>
              <a:t>iaculis</a:t>
            </a:r>
            <a:r>
              <a:rPr lang="en-US" dirty="0"/>
              <a:t> dictum.</a:t>
            </a:r>
          </a:p>
          <a:p>
            <a:endParaRPr lang="pt-PT" dirty="0"/>
          </a:p>
        </p:txBody>
      </p:sp>
      <p:sp>
        <p:nvSpPr>
          <p:cNvPr id="7" name="Título 6">
            <a:extLst>
              <a:ext uri="{FF2B5EF4-FFF2-40B4-BE49-F238E27FC236}">
                <a16:creationId xmlns:a16="http://schemas.microsoft.com/office/drawing/2014/main" id="{D8288E46-DE37-DE41-93B9-DD5C7E9FB8A0}"/>
              </a:ext>
            </a:extLst>
          </p:cNvPr>
          <p:cNvSpPr>
            <a:spLocks noGrp="1"/>
          </p:cNvSpPr>
          <p:nvPr>
            <p:ph type="title"/>
          </p:nvPr>
        </p:nvSpPr>
        <p:spPr/>
        <p:txBody>
          <a:bodyPr/>
          <a:lstStyle/>
          <a:p>
            <a:r>
              <a:rPr lang="pt-PT" dirty="0" err="1"/>
              <a:t>Title</a:t>
            </a:r>
            <a:r>
              <a:rPr lang="pt-PT" dirty="0"/>
              <a:t> </a:t>
            </a:r>
            <a:r>
              <a:rPr lang="pt-PT" dirty="0" err="1"/>
              <a:t>name</a:t>
            </a:r>
            <a:endParaRPr lang="pt-PT" dirty="0"/>
          </a:p>
        </p:txBody>
      </p:sp>
      <p:sp>
        <p:nvSpPr>
          <p:cNvPr id="11" name="Subtítulo 10">
            <a:extLst>
              <a:ext uri="{FF2B5EF4-FFF2-40B4-BE49-F238E27FC236}">
                <a16:creationId xmlns:a16="http://schemas.microsoft.com/office/drawing/2014/main" id="{525F74DC-FF07-1AC3-923B-D1BC4730A72B}"/>
              </a:ext>
            </a:extLst>
          </p:cNvPr>
          <p:cNvSpPr>
            <a:spLocks noGrp="1"/>
          </p:cNvSpPr>
          <p:nvPr>
            <p:ph type="subTitle" idx="13"/>
          </p:nvPr>
        </p:nvSpPr>
        <p:spPr/>
        <p:txBody>
          <a:bodyPr/>
          <a:lstStyle/>
          <a:p>
            <a:r>
              <a:rPr lang="pt-PT" dirty="0" err="1"/>
              <a:t>Subtitle</a:t>
            </a:r>
            <a:r>
              <a:rPr lang="pt-PT" dirty="0"/>
              <a:t> </a:t>
            </a:r>
            <a:r>
              <a:rPr lang="pt-PT" dirty="0" err="1"/>
              <a:t>name</a:t>
            </a:r>
            <a:endParaRPr lang="pt-PT" dirty="0"/>
          </a:p>
          <a:p>
            <a:endParaRPr lang="pt-PT" dirty="0"/>
          </a:p>
        </p:txBody>
      </p:sp>
      <p:pic>
        <p:nvPicPr>
          <p:cNvPr id="14" name="Picture 13" descr="A purple letters on a black background&#10;&#10;Description automatically generated">
            <a:extLst>
              <a:ext uri="{FF2B5EF4-FFF2-40B4-BE49-F238E27FC236}">
                <a16:creationId xmlns:a16="http://schemas.microsoft.com/office/drawing/2014/main" id="{E1165859-9621-9A40-9B50-56541DE065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469" y="6439382"/>
            <a:ext cx="1969078" cy="196908"/>
          </a:xfrm>
          <a:prstGeom prst="rect">
            <a:avLst/>
          </a:prstGeom>
        </p:spPr>
      </p:pic>
      <p:pic>
        <p:nvPicPr>
          <p:cNvPr id="10" name="Picture 9" descr="A black and white logo&#10;&#10;Description automatically generated">
            <a:extLst>
              <a:ext uri="{FF2B5EF4-FFF2-40B4-BE49-F238E27FC236}">
                <a16:creationId xmlns:a16="http://schemas.microsoft.com/office/drawing/2014/main" id="{D881D6FC-4697-AC43-96F9-C32FE12914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04755" y="508206"/>
            <a:ext cx="1134795" cy="576263"/>
          </a:xfrm>
          <a:prstGeom prst="rect">
            <a:avLst/>
          </a:prstGeom>
        </p:spPr>
      </p:pic>
    </p:spTree>
    <p:extLst>
      <p:ext uri="{BB962C8B-B14F-4D97-AF65-F5344CB8AC3E}">
        <p14:creationId xmlns:p14="http://schemas.microsoft.com/office/powerpoint/2010/main" val="1970164966"/>
      </p:ext>
    </p:extLst>
  </p:cSld>
  <p:clrMapOvr>
    <a:masterClrMapping/>
  </p:clrMapOvr>
</p:sld>
</file>

<file path=ppt/theme/theme1.xml><?xml version="1.0" encoding="utf-8"?>
<a:theme xmlns:a="http://schemas.openxmlformats.org/drawingml/2006/main" name="Office Theme">
  <a:themeElements>
    <a:clrScheme name="GEDII NEW BRAND">
      <a:dk1>
        <a:srgbClr val="3A302E"/>
      </a:dk1>
      <a:lt1>
        <a:srgbClr val="FFFFFF"/>
      </a:lt1>
      <a:dk2>
        <a:srgbClr val="8A42C8"/>
      </a:dk2>
      <a:lt2>
        <a:srgbClr val="FFEDE4"/>
      </a:lt2>
      <a:accent1>
        <a:srgbClr val="FC653D"/>
      </a:accent1>
      <a:accent2>
        <a:srgbClr val="45B9A0"/>
      </a:accent2>
      <a:accent3>
        <a:srgbClr val="6E28A8"/>
      </a:accent3>
      <a:accent4>
        <a:srgbClr val="FAD9C7"/>
      </a:accent4>
      <a:accent5>
        <a:srgbClr val="155B54"/>
      </a:accent5>
      <a:accent6>
        <a:srgbClr val="C72C0C"/>
      </a:accent6>
      <a:hlink>
        <a:srgbClr val="48067E"/>
      </a:hlink>
      <a:folHlink>
        <a:srgbClr val="57158E"/>
      </a:folHlink>
    </a:clrScheme>
    <a:fontScheme name="Nunito Sans">
      <a:majorFont>
        <a:latin typeface="Nunito Sans SemiBold"/>
        <a:ea typeface=""/>
        <a:cs typeface=""/>
      </a:majorFont>
      <a:minorFont>
        <a:latin typeface="Nunito Sa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833</Words>
  <Application>Microsoft Office PowerPoint</Application>
  <PresentationFormat>Ecrã Panorâmico</PresentationFormat>
  <Paragraphs>48</Paragraphs>
  <Slides>14</Slides>
  <Notes>3</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14</vt:i4>
      </vt:variant>
    </vt:vector>
  </HeadingPairs>
  <TitlesOfParts>
    <vt:vector size="20" baseType="lpstr">
      <vt:lpstr>Arial</vt:lpstr>
      <vt:lpstr>Calibri</vt:lpstr>
      <vt:lpstr>Nunito Sans ExtraLight</vt:lpstr>
      <vt:lpstr>Nunito Sans</vt:lpstr>
      <vt:lpstr>Nunito Sans SemiBold</vt:lpstr>
      <vt:lpstr>Office Theme</vt:lpstr>
      <vt:lpstr>Apresentação do PowerPoint</vt:lpstr>
      <vt:lpstr>Small Title</vt:lpstr>
      <vt:lpstr>Small Title</vt:lpstr>
      <vt:lpstr>Interventional endoscopy in IBD</vt:lpstr>
      <vt:lpstr>What about upper endoscopy?</vt:lpstr>
      <vt:lpstr>In 2024, is ileocolonoscopy  still mandatory for diagnosis?</vt:lpstr>
      <vt:lpstr>Apresentação do PowerPoint</vt:lpstr>
      <vt:lpstr>Title name</vt:lpstr>
      <vt:lpstr>Title name</vt:lpstr>
      <vt:lpstr>Title name</vt:lpstr>
      <vt:lpstr>Title name</vt:lpstr>
      <vt:lpstr>Title name</vt:lpstr>
      <vt:lpstr>Title name</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miguel cardeiro</dc:creator>
  <cp:lastModifiedBy>GEDII GEDII</cp:lastModifiedBy>
  <cp:revision>38</cp:revision>
  <dcterms:created xsi:type="dcterms:W3CDTF">2023-03-02T14:50:40Z</dcterms:created>
  <dcterms:modified xsi:type="dcterms:W3CDTF">2024-12-03T10:13:48Z</dcterms:modified>
</cp:coreProperties>
</file>